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18"/>
  </p:handoutMasterIdLst>
  <p:sldIdLst>
    <p:sldId id="256" r:id="rId2"/>
    <p:sldId id="265" r:id="rId3"/>
    <p:sldId id="283" r:id="rId4"/>
    <p:sldId id="285" r:id="rId5"/>
    <p:sldId id="287" r:id="rId6"/>
    <p:sldId id="289" r:id="rId7"/>
    <p:sldId id="290" r:id="rId8"/>
    <p:sldId id="291" r:id="rId9"/>
    <p:sldId id="292" r:id="rId10"/>
    <p:sldId id="293" r:id="rId11"/>
    <p:sldId id="282" r:id="rId12"/>
    <p:sldId id="294" r:id="rId13"/>
    <p:sldId id="295" r:id="rId14"/>
    <p:sldId id="296" r:id="rId15"/>
    <p:sldId id="297" r:id="rId16"/>
    <p:sldId id="298" r:id="rId17"/>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99FF"/>
    <a:srgbClr val="0066CC"/>
    <a:srgbClr val="00FFCC"/>
    <a:srgbClr val="333399"/>
    <a:srgbClr val="FFFF6F"/>
    <a:srgbClr val="9933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1D772-DFD9-4220-82E6-EB456A84B267}" v="45" dt="2024-01-10T09:09:46.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84" y="216"/>
      </p:cViewPr>
      <p:guideLst>
        <p:guide orient="horz" pos="3240"/>
        <p:guide pos="5760"/>
      </p:guideLst>
    </p:cSldViewPr>
  </p:slideViewPr>
  <p:notesTextViewPr>
    <p:cViewPr>
      <p:scale>
        <a:sx n="1" d="1"/>
        <a:sy n="1" d="1"/>
      </p:scale>
      <p:origin x="0" y="0"/>
    </p:cViewPr>
  </p:notesTextViewPr>
  <p:notesViewPr>
    <p:cSldViewPr snapToGrid="0" showGuides="1">
      <p:cViewPr varScale="1">
        <p:scale>
          <a:sx n="80" d="100"/>
          <a:sy n="80" d="100"/>
        </p:scale>
        <p:origin x="392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Ma" userId="ff237231-ff1a-419b-9740-7c520bc2664f" providerId="ADAL" clId="{4111D772-DFD9-4220-82E6-EB456A84B267}"/>
    <pc:docChg chg="undo custSel addSld delSld modSld sldOrd">
      <pc:chgData name="Raymond Ma" userId="ff237231-ff1a-419b-9740-7c520bc2664f" providerId="ADAL" clId="{4111D772-DFD9-4220-82E6-EB456A84B267}" dt="2024-01-10T09:19:58.990" v="5040" actId="20577"/>
      <pc:docMkLst>
        <pc:docMk/>
      </pc:docMkLst>
      <pc:sldChg chg="addSp delSp modSp mod">
        <pc:chgData name="Raymond Ma" userId="ff237231-ff1a-419b-9740-7c520bc2664f" providerId="ADAL" clId="{4111D772-DFD9-4220-82E6-EB456A84B267}" dt="2024-01-10T08:56:49.788" v="3479" actId="1076"/>
        <pc:sldMkLst>
          <pc:docMk/>
          <pc:sldMk cId="3017755101" sldId="265"/>
        </pc:sldMkLst>
        <pc:spChg chg="mod">
          <ac:chgData name="Raymond Ma" userId="ff237231-ff1a-419b-9740-7c520bc2664f" providerId="ADAL" clId="{4111D772-DFD9-4220-82E6-EB456A84B267}" dt="2024-01-10T08:55:12.100" v="3465" actId="20577"/>
          <ac:spMkLst>
            <pc:docMk/>
            <pc:sldMk cId="3017755101" sldId="265"/>
            <ac:spMk id="2" creationId="{C3022A8F-CED6-270E-D611-A2ACD655E7D4}"/>
          </ac:spMkLst>
        </pc:spChg>
        <pc:spChg chg="mod">
          <ac:chgData name="Raymond Ma" userId="ff237231-ff1a-419b-9740-7c520bc2664f" providerId="ADAL" clId="{4111D772-DFD9-4220-82E6-EB456A84B267}" dt="2024-01-09T08:16:16.288" v="42" actId="20577"/>
          <ac:spMkLst>
            <pc:docMk/>
            <pc:sldMk cId="3017755101" sldId="265"/>
            <ac:spMk id="5" creationId="{00000000-0000-0000-0000-000000000000}"/>
          </ac:spMkLst>
        </pc:spChg>
        <pc:spChg chg="mod">
          <ac:chgData name="Raymond Ma" userId="ff237231-ff1a-419b-9740-7c520bc2664f" providerId="ADAL" clId="{4111D772-DFD9-4220-82E6-EB456A84B267}" dt="2024-01-09T08:43:51.062" v="1220" actId="20577"/>
          <ac:spMkLst>
            <pc:docMk/>
            <pc:sldMk cId="3017755101" sldId="265"/>
            <ac:spMk id="6" creationId="{00000000-0000-0000-0000-000000000000}"/>
          </ac:spMkLst>
        </pc:spChg>
        <pc:spChg chg="add del mod">
          <ac:chgData name="Raymond Ma" userId="ff237231-ff1a-419b-9740-7c520bc2664f" providerId="ADAL" clId="{4111D772-DFD9-4220-82E6-EB456A84B267}" dt="2024-01-09T08:19:44.361" v="310" actId="21"/>
          <ac:spMkLst>
            <pc:docMk/>
            <pc:sldMk cId="3017755101" sldId="265"/>
            <ac:spMk id="10" creationId="{C8831567-69D2-66AA-328D-4E9EB15AA5F6}"/>
          </ac:spMkLst>
        </pc:spChg>
        <pc:spChg chg="mod ord">
          <ac:chgData name="Raymond Ma" userId="ff237231-ff1a-419b-9740-7c520bc2664f" providerId="ADAL" clId="{4111D772-DFD9-4220-82E6-EB456A84B267}" dt="2024-01-09T08:18:17.329" v="291" actId="1076"/>
          <ac:spMkLst>
            <pc:docMk/>
            <pc:sldMk cId="3017755101" sldId="265"/>
            <ac:spMk id="13" creationId="{4A35F880-D290-1199-098C-7699E4EB384A}"/>
          </ac:spMkLst>
        </pc:spChg>
        <pc:spChg chg="mod ord">
          <ac:chgData name="Raymond Ma" userId="ff237231-ff1a-419b-9740-7c520bc2664f" providerId="ADAL" clId="{4111D772-DFD9-4220-82E6-EB456A84B267}" dt="2024-01-09T08:19:30.770" v="305" actId="1076"/>
          <ac:spMkLst>
            <pc:docMk/>
            <pc:sldMk cId="3017755101" sldId="265"/>
            <ac:spMk id="14" creationId="{17BC42C3-3395-E6C4-807D-334C490FFAEC}"/>
          </ac:spMkLst>
        </pc:spChg>
        <pc:spChg chg="del ord">
          <ac:chgData name="Raymond Ma" userId="ff237231-ff1a-419b-9740-7c520bc2664f" providerId="ADAL" clId="{4111D772-DFD9-4220-82E6-EB456A84B267}" dt="2024-01-09T08:19:56.331" v="314" actId="478"/>
          <ac:spMkLst>
            <pc:docMk/>
            <pc:sldMk cId="3017755101" sldId="265"/>
            <ac:spMk id="15" creationId="{093B63DC-F680-F526-F623-D63200010B75}"/>
          </ac:spMkLst>
        </pc:spChg>
        <pc:spChg chg="add mod">
          <ac:chgData name="Raymond Ma" userId="ff237231-ff1a-419b-9740-7c520bc2664f" providerId="ADAL" clId="{4111D772-DFD9-4220-82E6-EB456A84B267}" dt="2024-01-09T08:19:50.390" v="313" actId="14100"/>
          <ac:spMkLst>
            <pc:docMk/>
            <pc:sldMk cId="3017755101" sldId="265"/>
            <ac:spMk id="17" creationId="{F4E5F1CE-FA9E-A2AF-4360-CA58FDC56693}"/>
          </ac:spMkLst>
        </pc:spChg>
        <pc:graphicFrameChg chg="add mod modGraphic">
          <ac:chgData name="Raymond Ma" userId="ff237231-ff1a-419b-9740-7c520bc2664f" providerId="ADAL" clId="{4111D772-DFD9-4220-82E6-EB456A84B267}" dt="2024-01-10T08:55:05.988" v="3463" actId="1076"/>
          <ac:graphicFrameMkLst>
            <pc:docMk/>
            <pc:sldMk cId="3017755101" sldId="265"/>
            <ac:graphicFrameMk id="8" creationId="{2401B315-D9C7-95D6-1DB8-B5612A20DD04}"/>
          </ac:graphicFrameMkLst>
        </pc:graphicFrameChg>
        <pc:graphicFrameChg chg="add mod modGraphic">
          <ac:chgData name="Raymond Ma" userId="ff237231-ff1a-419b-9740-7c520bc2664f" providerId="ADAL" clId="{4111D772-DFD9-4220-82E6-EB456A84B267}" dt="2024-01-10T08:56:49.788" v="3479" actId="1076"/>
          <ac:graphicFrameMkLst>
            <pc:docMk/>
            <pc:sldMk cId="3017755101" sldId="265"/>
            <ac:graphicFrameMk id="19" creationId="{105ABF1C-C6DE-CA3E-3BDA-8B49C8059F6D}"/>
          </ac:graphicFrameMkLst>
        </pc:graphicFrameChg>
        <pc:picChg chg="add mod">
          <ac:chgData name="Raymond Ma" userId="ff237231-ff1a-419b-9740-7c520bc2664f" providerId="ADAL" clId="{4111D772-DFD9-4220-82E6-EB456A84B267}" dt="2024-01-09T08:19:25.378" v="304" actId="1076"/>
          <ac:picMkLst>
            <pc:docMk/>
            <pc:sldMk cId="3017755101" sldId="265"/>
            <ac:picMk id="7" creationId="{0FFB9EA2-AE05-3414-2850-1F043572358C}"/>
          </ac:picMkLst>
        </pc:picChg>
        <pc:cxnChg chg="add mod">
          <ac:chgData name="Raymond Ma" userId="ff237231-ff1a-419b-9740-7c520bc2664f" providerId="ADAL" clId="{4111D772-DFD9-4220-82E6-EB456A84B267}" dt="2024-01-09T08:18:39.349" v="295" actId="1076"/>
          <ac:cxnSpMkLst>
            <pc:docMk/>
            <pc:sldMk cId="3017755101" sldId="265"/>
            <ac:cxnSpMk id="9" creationId="{0860C6B9-298D-EA43-6746-014D01D6CB57}"/>
          </ac:cxnSpMkLst>
        </pc:cxnChg>
        <pc:cxnChg chg="add mod">
          <ac:chgData name="Raymond Ma" userId="ff237231-ff1a-419b-9740-7c520bc2664f" providerId="ADAL" clId="{4111D772-DFD9-4220-82E6-EB456A84B267}" dt="2024-01-09T08:19:37.760" v="308" actId="14100"/>
          <ac:cxnSpMkLst>
            <pc:docMk/>
            <pc:sldMk cId="3017755101" sldId="265"/>
            <ac:cxnSpMk id="11" creationId="{01BF7130-E284-2902-F2BD-665E23845F6A}"/>
          </ac:cxnSpMkLst>
        </pc:cxnChg>
      </pc:sldChg>
      <pc:sldChg chg="del">
        <pc:chgData name="Raymond Ma" userId="ff237231-ff1a-419b-9740-7c520bc2664f" providerId="ADAL" clId="{4111D772-DFD9-4220-82E6-EB456A84B267}" dt="2024-01-09T09:29:04.507" v="2538" actId="47"/>
        <pc:sldMkLst>
          <pc:docMk/>
          <pc:sldMk cId="306119465" sldId="266"/>
        </pc:sldMkLst>
      </pc:sldChg>
      <pc:sldChg chg="del">
        <pc:chgData name="Raymond Ma" userId="ff237231-ff1a-419b-9740-7c520bc2664f" providerId="ADAL" clId="{4111D772-DFD9-4220-82E6-EB456A84B267}" dt="2024-01-09T09:29:17.039" v="2550" actId="47"/>
        <pc:sldMkLst>
          <pc:docMk/>
          <pc:sldMk cId="1367016792" sldId="267"/>
        </pc:sldMkLst>
      </pc:sldChg>
      <pc:sldChg chg="del">
        <pc:chgData name="Raymond Ma" userId="ff237231-ff1a-419b-9740-7c520bc2664f" providerId="ADAL" clId="{4111D772-DFD9-4220-82E6-EB456A84B267}" dt="2024-01-09T09:29:16.345" v="2549" actId="47"/>
        <pc:sldMkLst>
          <pc:docMk/>
          <pc:sldMk cId="3768524956" sldId="269"/>
        </pc:sldMkLst>
      </pc:sldChg>
      <pc:sldChg chg="del">
        <pc:chgData name="Raymond Ma" userId="ff237231-ff1a-419b-9740-7c520bc2664f" providerId="ADAL" clId="{4111D772-DFD9-4220-82E6-EB456A84B267}" dt="2024-01-09T09:29:15.681" v="2548" actId="47"/>
        <pc:sldMkLst>
          <pc:docMk/>
          <pc:sldMk cId="1385173720" sldId="270"/>
        </pc:sldMkLst>
      </pc:sldChg>
      <pc:sldChg chg="del">
        <pc:chgData name="Raymond Ma" userId="ff237231-ff1a-419b-9740-7c520bc2664f" providerId="ADAL" clId="{4111D772-DFD9-4220-82E6-EB456A84B267}" dt="2024-01-09T09:29:14.960" v="2547" actId="47"/>
        <pc:sldMkLst>
          <pc:docMk/>
          <pc:sldMk cId="438258399" sldId="271"/>
        </pc:sldMkLst>
      </pc:sldChg>
      <pc:sldChg chg="del">
        <pc:chgData name="Raymond Ma" userId="ff237231-ff1a-419b-9740-7c520bc2664f" providerId="ADAL" clId="{4111D772-DFD9-4220-82E6-EB456A84B267}" dt="2024-01-09T09:29:12.232" v="2543" actId="47"/>
        <pc:sldMkLst>
          <pc:docMk/>
          <pc:sldMk cId="3390807871" sldId="272"/>
        </pc:sldMkLst>
      </pc:sldChg>
      <pc:sldChg chg="del">
        <pc:chgData name="Raymond Ma" userId="ff237231-ff1a-419b-9740-7c520bc2664f" providerId="ADAL" clId="{4111D772-DFD9-4220-82E6-EB456A84B267}" dt="2024-01-09T09:29:13.625" v="2545" actId="47"/>
        <pc:sldMkLst>
          <pc:docMk/>
          <pc:sldMk cId="1701017985" sldId="273"/>
        </pc:sldMkLst>
      </pc:sldChg>
      <pc:sldChg chg="del">
        <pc:chgData name="Raymond Ma" userId="ff237231-ff1a-419b-9740-7c520bc2664f" providerId="ADAL" clId="{4111D772-DFD9-4220-82E6-EB456A84B267}" dt="2024-01-09T09:29:14.305" v="2546" actId="47"/>
        <pc:sldMkLst>
          <pc:docMk/>
          <pc:sldMk cId="1193506337" sldId="275"/>
        </pc:sldMkLst>
      </pc:sldChg>
      <pc:sldChg chg="del">
        <pc:chgData name="Raymond Ma" userId="ff237231-ff1a-419b-9740-7c520bc2664f" providerId="ADAL" clId="{4111D772-DFD9-4220-82E6-EB456A84B267}" dt="2024-01-09T09:29:12.943" v="2544" actId="47"/>
        <pc:sldMkLst>
          <pc:docMk/>
          <pc:sldMk cId="4071847731" sldId="278"/>
        </pc:sldMkLst>
      </pc:sldChg>
      <pc:sldChg chg="del">
        <pc:chgData name="Raymond Ma" userId="ff237231-ff1a-419b-9740-7c520bc2664f" providerId="ADAL" clId="{4111D772-DFD9-4220-82E6-EB456A84B267}" dt="2024-01-09T09:29:11.336" v="2542" actId="47"/>
        <pc:sldMkLst>
          <pc:docMk/>
          <pc:sldMk cId="2961541807" sldId="280"/>
        </pc:sldMkLst>
      </pc:sldChg>
      <pc:sldChg chg="del">
        <pc:chgData name="Raymond Ma" userId="ff237231-ff1a-419b-9740-7c520bc2664f" providerId="ADAL" clId="{4111D772-DFD9-4220-82E6-EB456A84B267}" dt="2024-01-09T09:29:08.193" v="2539" actId="47"/>
        <pc:sldMkLst>
          <pc:docMk/>
          <pc:sldMk cId="3127089468" sldId="281"/>
        </pc:sldMkLst>
      </pc:sldChg>
      <pc:sldChg chg="add del ord">
        <pc:chgData name="Raymond Ma" userId="ff237231-ff1a-419b-9740-7c520bc2664f" providerId="ADAL" clId="{4111D772-DFD9-4220-82E6-EB456A84B267}" dt="2024-01-10T08:50:52.517" v="3311"/>
        <pc:sldMkLst>
          <pc:docMk/>
          <pc:sldMk cId="3435598734" sldId="282"/>
        </pc:sldMkLst>
      </pc:sldChg>
      <pc:sldChg chg="addSp delSp modSp add mod">
        <pc:chgData name="Raymond Ma" userId="ff237231-ff1a-419b-9740-7c520bc2664f" providerId="ADAL" clId="{4111D772-DFD9-4220-82E6-EB456A84B267}" dt="2024-01-10T08:57:39.678" v="3482" actId="113"/>
        <pc:sldMkLst>
          <pc:docMk/>
          <pc:sldMk cId="3807450487" sldId="283"/>
        </pc:sldMkLst>
        <pc:spChg chg="mod">
          <ac:chgData name="Raymond Ma" userId="ff237231-ff1a-419b-9740-7c520bc2664f" providerId="ADAL" clId="{4111D772-DFD9-4220-82E6-EB456A84B267}" dt="2024-01-10T08:57:39.678" v="3482" actId="113"/>
          <ac:spMkLst>
            <pc:docMk/>
            <pc:sldMk cId="3807450487" sldId="283"/>
            <ac:spMk id="2" creationId="{C3022A8F-CED6-270E-D611-A2ACD655E7D4}"/>
          </ac:spMkLst>
        </pc:spChg>
        <pc:spChg chg="mod">
          <ac:chgData name="Raymond Ma" userId="ff237231-ff1a-419b-9740-7c520bc2664f" providerId="ADAL" clId="{4111D772-DFD9-4220-82E6-EB456A84B267}" dt="2024-01-10T08:21:40.410" v="2553" actId="1076"/>
          <ac:spMkLst>
            <pc:docMk/>
            <pc:sldMk cId="3807450487" sldId="283"/>
            <ac:spMk id="3" creationId="{17F71012-6F8B-D897-D313-A250B2509A29}"/>
          </ac:spMkLst>
        </pc:spChg>
        <pc:spChg chg="mod">
          <ac:chgData name="Raymond Ma" userId="ff237231-ff1a-419b-9740-7c520bc2664f" providerId="ADAL" clId="{4111D772-DFD9-4220-82E6-EB456A84B267}" dt="2024-01-09T08:21:34.342" v="456" actId="20577"/>
          <ac:spMkLst>
            <pc:docMk/>
            <pc:sldMk cId="3807450487" sldId="283"/>
            <ac:spMk id="5" creationId="{00000000-0000-0000-0000-000000000000}"/>
          </ac:spMkLst>
        </pc:spChg>
        <pc:spChg chg="mod">
          <ac:chgData name="Raymond Ma" userId="ff237231-ff1a-419b-9740-7c520bc2664f" providerId="ADAL" clId="{4111D772-DFD9-4220-82E6-EB456A84B267}" dt="2024-01-09T08:43:53.568" v="1221" actId="20577"/>
          <ac:spMkLst>
            <pc:docMk/>
            <pc:sldMk cId="3807450487" sldId="283"/>
            <ac:spMk id="6" creationId="{00000000-0000-0000-0000-000000000000}"/>
          </ac:spMkLst>
        </pc:spChg>
        <pc:spChg chg="del mod">
          <ac:chgData name="Raymond Ma" userId="ff237231-ff1a-419b-9740-7c520bc2664f" providerId="ADAL" clId="{4111D772-DFD9-4220-82E6-EB456A84B267}" dt="2024-01-09T08:32:56.570" v="783" actId="478"/>
          <ac:spMkLst>
            <pc:docMk/>
            <pc:sldMk cId="3807450487" sldId="283"/>
            <ac:spMk id="10" creationId="{C8831567-69D2-66AA-328D-4E9EB15AA5F6}"/>
          </ac:spMkLst>
        </pc:spChg>
        <pc:spChg chg="del mod">
          <ac:chgData name="Raymond Ma" userId="ff237231-ff1a-419b-9740-7c520bc2664f" providerId="ADAL" clId="{4111D772-DFD9-4220-82E6-EB456A84B267}" dt="2024-01-09T08:32:55.458" v="782" actId="478"/>
          <ac:spMkLst>
            <pc:docMk/>
            <pc:sldMk cId="3807450487" sldId="283"/>
            <ac:spMk id="13" creationId="{4A35F880-D290-1199-098C-7699E4EB384A}"/>
          </ac:spMkLst>
        </pc:spChg>
        <pc:spChg chg="mod">
          <ac:chgData name="Raymond Ma" userId="ff237231-ff1a-419b-9740-7c520bc2664f" providerId="ADAL" clId="{4111D772-DFD9-4220-82E6-EB456A84B267}" dt="2024-01-09T08:33:26.333" v="792" actId="1076"/>
          <ac:spMkLst>
            <pc:docMk/>
            <pc:sldMk cId="3807450487" sldId="283"/>
            <ac:spMk id="14" creationId="{17BC42C3-3395-E6C4-807D-334C490FFAEC}"/>
          </ac:spMkLst>
        </pc:spChg>
        <pc:spChg chg="add del mod">
          <ac:chgData name="Raymond Ma" userId="ff237231-ff1a-419b-9740-7c520bc2664f" providerId="ADAL" clId="{4111D772-DFD9-4220-82E6-EB456A84B267}" dt="2024-01-09T08:30:22.888" v="714" actId="478"/>
          <ac:spMkLst>
            <pc:docMk/>
            <pc:sldMk cId="3807450487" sldId="283"/>
            <ac:spMk id="16" creationId="{3E1A9DA0-78B2-C21B-E65D-D20E9095D3D4}"/>
          </ac:spMkLst>
        </pc:spChg>
        <pc:spChg chg="mod">
          <ac:chgData name="Raymond Ma" userId="ff237231-ff1a-419b-9740-7c520bc2664f" providerId="ADAL" clId="{4111D772-DFD9-4220-82E6-EB456A84B267}" dt="2024-01-09T08:33:16.684" v="791" actId="1076"/>
          <ac:spMkLst>
            <pc:docMk/>
            <pc:sldMk cId="3807450487" sldId="283"/>
            <ac:spMk id="17" creationId="{F4E5F1CE-FA9E-A2AF-4360-CA58FDC56693}"/>
          </ac:spMkLst>
        </pc:spChg>
        <pc:spChg chg="add del mod">
          <ac:chgData name="Raymond Ma" userId="ff237231-ff1a-419b-9740-7c520bc2664f" providerId="ADAL" clId="{4111D772-DFD9-4220-82E6-EB456A84B267}" dt="2024-01-09T08:30:29.091" v="716" actId="478"/>
          <ac:spMkLst>
            <pc:docMk/>
            <pc:sldMk cId="3807450487" sldId="283"/>
            <ac:spMk id="18" creationId="{F1BC0E92-E926-83B6-4D89-C44E59734BDA}"/>
          </ac:spMkLst>
        </pc:spChg>
        <pc:spChg chg="add del mod">
          <ac:chgData name="Raymond Ma" userId="ff237231-ff1a-419b-9740-7c520bc2664f" providerId="ADAL" clId="{4111D772-DFD9-4220-82E6-EB456A84B267}" dt="2024-01-09T08:30:19.722" v="712" actId="478"/>
          <ac:spMkLst>
            <pc:docMk/>
            <pc:sldMk cId="3807450487" sldId="283"/>
            <ac:spMk id="19" creationId="{6559D911-DA17-DBAE-4E03-012287E07734}"/>
          </ac:spMkLst>
        </pc:spChg>
        <pc:spChg chg="add del mod">
          <ac:chgData name="Raymond Ma" userId="ff237231-ff1a-419b-9740-7c520bc2664f" providerId="ADAL" clId="{4111D772-DFD9-4220-82E6-EB456A84B267}" dt="2024-01-09T08:30:30.684" v="717" actId="478"/>
          <ac:spMkLst>
            <pc:docMk/>
            <pc:sldMk cId="3807450487" sldId="283"/>
            <ac:spMk id="20" creationId="{B4C89534-0514-05D5-167A-2193861340A1}"/>
          </ac:spMkLst>
        </pc:spChg>
        <pc:spChg chg="add del">
          <ac:chgData name="Raymond Ma" userId="ff237231-ff1a-419b-9740-7c520bc2664f" providerId="ADAL" clId="{4111D772-DFD9-4220-82E6-EB456A84B267}" dt="2024-01-09T08:31:55.754" v="756" actId="478"/>
          <ac:spMkLst>
            <pc:docMk/>
            <pc:sldMk cId="3807450487" sldId="283"/>
            <ac:spMk id="25" creationId="{FB1CFF72-42BC-0DE4-DFC8-A2B24843852A}"/>
          </ac:spMkLst>
        </pc:spChg>
        <pc:spChg chg="add del mod">
          <ac:chgData name="Raymond Ma" userId="ff237231-ff1a-419b-9740-7c520bc2664f" providerId="ADAL" clId="{4111D772-DFD9-4220-82E6-EB456A84B267}" dt="2024-01-09T08:32:32.562" v="775" actId="1076"/>
          <ac:spMkLst>
            <pc:docMk/>
            <pc:sldMk cId="3807450487" sldId="283"/>
            <ac:spMk id="26" creationId="{5303030C-6967-65F2-2618-B8E512413457}"/>
          </ac:spMkLst>
        </pc:spChg>
        <pc:spChg chg="add mod">
          <ac:chgData name="Raymond Ma" userId="ff237231-ff1a-419b-9740-7c520bc2664f" providerId="ADAL" clId="{4111D772-DFD9-4220-82E6-EB456A84B267}" dt="2024-01-09T08:33:58.482" v="813" actId="1035"/>
          <ac:spMkLst>
            <pc:docMk/>
            <pc:sldMk cId="3807450487" sldId="283"/>
            <ac:spMk id="27" creationId="{57CFDC77-0095-A498-5160-4F1ECDAD2E22}"/>
          </ac:spMkLst>
        </pc:spChg>
        <pc:spChg chg="add mod">
          <ac:chgData name="Raymond Ma" userId="ff237231-ff1a-419b-9740-7c520bc2664f" providerId="ADAL" clId="{4111D772-DFD9-4220-82E6-EB456A84B267}" dt="2024-01-09T08:33:51.377" v="807" actId="1037"/>
          <ac:spMkLst>
            <pc:docMk/>
            <pc:sldMk cId="3807450487" sldId="283"/>
            <ac:spMk id="28" creationId="{54C1A0F4-892F-C81A-34B2-2F7A929D7360}"/>
          </ac:spMkLst>
        </pc:spChg>
        <pc:graphicFrameChg chg="add del mod modGraphic">
          <ac:chgData name="Raymond Ma" userId="ff237231-ff1a-419b-9740-7c520bc2664f" providerId="ADAL" clId="{4111D772-DFD9-4220-82E6-EB456A84B267}" dt="2024-01-09T08:29:15.508" v="700" actId="478"/>
          <ac:graphicFrameMkLst>
            <pc:docMk/>
            <pc:sldMk cId="3807450487" sldId="283"/>
            <ac:graphicFrameMk id="23" creationId="{3083BB56-EC11-8EC6-CC08-78F35A9C01B2}"/>
          </ac:graphicFrameMkLst>
        </pc:graphicFrameChg>
        <pc:picChg chg="del mod">
          <ac:chgData name="Raymond Ma" userId="ff237231-ff1a-419b-9740-7c520bc2664f" providerId="ADAL" clId="{4111D772-DFD9-4220-82E6-EB456A84B267}" dt="2024-01-09T08:21:37.764" v="458" actId="478"/>
          <ac:picMkLst>
            <pc:docMk/>
            <pc:sldMk cId="3807450487" sldId="283"/>
            <ac:picMk id="7" creationId="{0FFB9EA2-AE05-3414-2850-1F043572358C}"/>
          </ac:picMkLst>
        </pc:picChg>
        <pc:picChg chg="add mod ord modCrop">
          <ac:chgData name="Raymond Ma" userId="ff237231-ff1a-419b-9740-7c520bc2664f" providerId="ADAL" clId="{4111D772-DFD9-4220-82E6-EB456A84B267}" dt="2024-01-09T08:27:02.277" v="662" actId="1076"/>
          <ac:picMkLst>
            <pc:docMk/>
            <pc:sldMk cId="3807450487" sldId="283"/>
            <ac:picMk id="8" creationId="{CFEC5D9F-3CD1-DDC9-1EBD-2532B45947EB}"/>
          </ac:picMkLst>
        </pc:picChg>
        <pc:picChg chg="add del mod">
          <ac:chgData name="Raymond Ma" userId="ff237231-ff1a-419b-9740-7c520bc2664f" providerId="ADAL" clId="{4111D772-DFD9-4220-82E6-EB456A84B267}" dt="2024-01-09T08:30:20.669" v="713" actId="478"/>
          <ac:picMkLst>
            <pc:docMk/>
            <pc:sldMk cId="3807450487" sldId="283"/>
            <ac:picMk id="15" creationId="{A2DD1EC7-CBE6-34D8-906B-74B4ACA01CFF}"/>
          </ac:picMkLst>
        </pc:picChg>
        <pc:picChg chg="add mod modCrop">
          <ac:chgData name="Raymond Ma" userId="ff237231-ff1a-419b-9740-7c520bc2664f" providerId="ADAL" clId="{4111D772-DFD9-4220-82E6-EB456A84B267}" dt="2024-01-09T08:32:24.647" v="773" actId="1076"/>
          <ac:picMkLst>
            <pc:docMk/>
            <pc:sldMk cId="3807450487" sldId="283"/>
            <ac:picMk id="21" creationId="{8DAD1335-39B9-0CF4-1E4B-7676F44C711C}"/>
          </ac:picMkLst>
        </pc:picChg>
        <pc:picChg chg="add mod ord modCrop">
          <ac:chgData name="Raymond Ma" userId="ff237231-ff1a-419b-9740-7c520bc2664f" providerId="ADAL" clId="{4111D772-DFD9-4220-82E6-EB456A84B267}" dt="2024-01-09T08:33:46.345" v="801" actId="1076"/>
          <ac:picMkLst>
            <pc:docMk/>
            <pc:sldMk cId="3807450487" sldId="283"/>
            <ac:picMk id="24" creationId="{672D327D-D9F4-F240-8870-B1467BA284BE}"/>
          </ac:picMkLst>
        </pc:picChg>
        <pc:cxnChg chg="del">
          <ac:chgData name="Raymond Ma" userId="ff237231-ff1a-419b-9740-7c520bc2664f" providerId="ADAL" clId="{4111D772-DFD9-4220-82E6-EB456A84B267}" dt="2024-01-09T08:23:02.891" v="470" actId="478"/>
          <ac:cxnSpMkLst>
            <pc:docMk/>
            <pc:sldMk cId="3807450487" sldId="283"/>
            <ac:cxnSpMk id="9" creationId="{0860C6B9-298D-EA43-6746-014D01D6CB57}"/>
          </ac:cxnSpMkLst>
        </pc:cxnChg>
        <pc:cxnChg chg="del mod">
          <ac:chgData name="Raymond Ma" userId="ff237231-ff1a-419b-9740-7c520bc2664f" providerId="ADAL" clId="{4111D772-DFD9-4220-82E6-EB456A84B267}" dt="2024-01-09T08:22:48.661" v="466" actId="478"/>
          <ac:cxnSpMkLst>
            <pc:docMk/>
            <pc:sldMk cId="3807450487" sldId="283"/>
            <ac:cxnSpMk id="11" creationId="{01BF7130-E284-2902-F2BD-665E23845F6A}"/>
          </ac:cxnSpMkLst>
        </pc:cxnChg>
      </pc:sldChg>
      <pc:sldChg chg="new del">
        <pc:chgData name="Raymond Ma" userId="ff237231-ff1a-419b-9740-7c520bc2664f" providerId="ADAL" clId="{4111D772-DFD9-4220-82E6-EB456A84B267}" dt="2024-01-09T08:27:07.557" v="665" actId="47"/>
        <pc:sldMkLst>
          <pc:docMk/>
          <pc:sldMk cId="3830284095" sldId="284"/>
        </pc:sldMkLst>
      </pc:sldChg>
      <pc:sldChg chg="addSp delSp modSp add mod">
        <pc:chgData name="Raymond Ma" userId="ff237231-ff1a-419b-9740-7c520bc2664f" providerId="ADAL" clId="{4111D772-DFD9-4220-82E6-EB456A84B267}" dt="2024-01-10T08:58:42.758" v="3557" actId="113"/>
        <pc:sldMkLst>
          <pc:docMk/>
          <pc:sldMk cId="1628065452" sldId="285"/>
        </pc:sldMkLst>
        <pc:spChg chg="mod">
          <ac:chgData name="Raymond Ma" userId="ff237231-ff1a-419b-9740-7c520bc2664f" providerId="ADAL" clId="{4111D772-DFD9-4220-82E6-EB456A84B267}" dt="2024-01-10T08:58:42.758" v="3557" actId="113"/>
          <ac:spMkLst>
            <pc:docMk/>
            <pc:sldMk cId="1628065452" sldId="285"/>
            <ac:spMk id="2" creationId="{C3022A8F-CED6-270E-D611-A2ACD655E7D4}"/>
          </ac:spMkLst>
        </pc:spChg>
        <pc:spChg chg="mod">
          <ac:chgData name="Raymond Ma" userId="ff237231-ff1a-419b-9740-7c520bc2664f" providerId="ADAL" clId="{4111D772-DFD9-4220-82E6-EB456A84B267}" dt="2024-01-09T08:35:52.435" v="837" actId="20577"/>
          <ac:spMkLst>
            <pc:docMk/>
            <pc:sldMk cId="1628065452" sldId="285"/>
            <ac:spMk id="5" creationId="{00000000-0000-0000-0000-000000000000}"/>
          </ac:spMkLst>
        </pc:spChg>
        <pc:spChg chg="mod">
          <ac:chgData name="Raymond Ma" userId="ff237231-ff1a-419b-9740-7c520bc2664f" providerId="ADAL" clId="{4111D772-DFD9-4220-82E6-EB456A84B267}" dt="2024-01-09T08:43:55.784" v="1222" actId="20577"/>
          <ac:spMkLst>
            <pc:docMk/>
            <pc:sldMk cId="1628065452" sldId="285"/>
            <ac:spMk id="6" creationId="{00000000-0000-0000-0000-000000000000}"/>
          </ac:spMkLst>
        </pc:spChg>
        <pc:spChg chg="mod">
          <ac:chgData name="Raymond Ma" userId="ff237231-ff1a-419b-9740-7c520bc2664f" providerId="ADAL" clId="{4111D772-DFD9-4220-82E6-EB456A84B267}" dt="2024-01-09T08:37:36.822" v="886" actId="1035"/>
          <ac:spMkLst>
            <pc:docMk/>
            <pc:sldMk cId="1628065452" sldId="285"/>
            <ac:spMk id="10" creationId="{C8831567-69D2-66AA-328D-4E9EB15AA5F6}"/>
          </ac:spMkLst>
        </pc:spChg>
        <pc:spChg chg="add mod">
          <ac:chgData name="Raymond Ma" userId="ff237231-ff1a-419b-9740-7c520bc2664f" providerId="ADAL" clId="{4111D772-DFD9-4220-82E6-EB456A84B267}" dt="2024-01-09T08:38:27.292" v="958" actId="14100"/>
          <ac:spMkLst>
            <pc:docMk/>
            <pc:sldMk cId="1628065452" sldId="285"/>
            <ac:spMk id="12" creationId="{941A09DB-2DD3-A7DE-5CFB-8C302A56F0CC}"/>
          </ac:spMkLst>
        </pc:spChg>
        <pc:spChg chg="mod">
          <ac:chgData name="Raymond Ma" userId="ff237231-ff1a-419b-9740-7c520bc2664f" providerId="ADAL" clId="{4111D772-DFD9-4220-82E6-EB456A84B267}" dt="2024-01-09T08:37:36.822" v="886" actId="1035"/>
          <ac:spMkLst>
            <pc:docMk/>
            <pc:sldMk cId="1628065452" sldId="285"/>
            <ac:spMk id="13" creationId="{4A35F880-D290-1199-098C-7699E4EB384A}"/>
          </ac:spMkLst>
        </pc:spChg>
        <pc:spChg chg="mod">
          <ac:chgData name="Raymond Ma" userId="ff237231-ff1a-419b-9740-7c520bc2664f" providerId="ADAL" clId="{4111D772-DFD9-4220-82E6-EB456A84B267}" dt="2024-01-09T08:37:36.822" v="886" actId="1035"/>
          <ac:spMkLst>
            <pc:docMk/>
            <pc:sldMk cId="1628065452" sldId="285"/>
            <ac:spMk id="14" creationId="{17BC42C3-3395-E6C4-807D-334C490FFAEC}"/>
          </ac:spMkLst>
        </pc:spChg>
        <pc:spChg chg="del">
          <ac:chgData name="Raymond Ma" userId="ff237231-ff1a-419b-9740-7c520bc2664f" providerId="ADAL" clId="{4111D772-DFD9-4220-82E6-EB456A84B267}" dt="2024-01-09T08:27:17.574" v="670" actId="478"/>
          <ac:spMkLst>
            <pc:docMk/>
            <pc:sldMk cId="1628065452" sldId="285"/>
            <ac:spMk id="16" creationId="{3E1A9DA0-78B2-C21B-E65D-D20E9095D3D4}"/>
          </ac:spMkLst>
        </pc:spChg>
        <pc:spChg chg="mod">
          <ac:chgData name="Raymond Ma" userId="ff237231-ff1a-419b-9740-7c520bc2664f" providerId="ADAL" clId="{4111D772-DFD9-4220-82E6-EB456A84B267}" dt="2024-01-09T08:37:36.822" v="886" actId="1035"/>
          <ac:spMkLst>
            <pc:docMk/>
            <pc:sldMk cId="1628065452" sldId="285"/>
            <ac:spMk id="17" creationId="{F4E5F1CE-FA9E-A2AF-4360-CA58FDC56693}"/>
          </ac:spMkLst>
        </pc:spChg>
        <pc:spChg chg="del">
          <ac:chgData name="Raymond Ma" userId="ff237231-ff1a-419b-9740-7c520bc2664f" providerId="ADAL" clId="{4111D772-DFD9-4220-82E6-EB456A84B267}" dt="2024-01-09T08:27:24.182" v="673" actId="478"/>
          <ac:spMkLst>
            <pc:docMk/>
            <pc:sldMk cId="1628065452" sldId="285"/>
            <ac:spMk id="18" creationId="{F1BC0E92-E926-83B6-4D89-C44E59734BDA}"/>
          </ac:spMkLst>
        </pc:spChg>
        <pc:spChg chg="del">
          <ac:chgData name="Raymond Ma" userId="ff237231-ff1a-419b-9740-7c520bc2664f" providerId="ADAL" clId="{4111D772-DFD9-4220-82E6-EB456A84B267}" dt="2024-01-09T08:27:20.342" v="671" actId="478"/>
          <ac:spMkLst>
            <pc:docMk/>
            <pc:sldMk cId="1628065452" sldId="285"/>
            <ac:spMk id="19" creationId="{6559D911-DA17-DBAE-4E03-012287E07734}"/>
          </ac:spMkLst>
        </pc:spChg>
        <pc:spChg chg="del">
          <ac:chgData name="Raymond Ma" userId="ff237231-ff1a-419b-9740-7c520bc2664f" providerId="ADAL" clId="{4111D772-DFD9-4220-82E6-EB456A84B267}" dt="2024-01-09T08:27:23.207" v="672" actId="478"/>
          <ac:spMkLst>
            <pc:docMk/>
            <pc:sldMk cId="1628065452" sldId="285"/>
            <ac:spMk id="20" creationId="{B4C89534-0514-05D5-167A-2193861340A1}"/>
          </ac:spMkLst>
        </pc:spChg>
        <pc:spChg chg="add mod">
          <ac:chgData name="Raymond Ma" userId="ff237231-ff1a-419b-9740-7c520bc2664f" providerId="ADAL" clId="{4111D772-DFD9-4220-82E6-EB456A84B267}" dt="2024-01-09T08:38:48.994" v="965" actId="20577"/>
          <ac:spMkLst>
            <pc:docMk/>
            <pc:sldMk cId="1628065452" sldId="285"/>
            <ac:spMk id="22" creationId="{948049B1-5CE2-2189-1AF8-6126E9FA197F}"/>
          </ac:spMkLst>
        </pc:spChg>
        <pc:picChg chg="add del mod ord">
          <ac:chgData name="Raymond Ma" userId="ff237231-ff1a-419b-9740-7c520bc2664f" providerId="ADAL" clId="{4111D772-DFD9-4220-82E6-EB456A84B267}" dt="2024-01-09T08:38:40.222" v="963" actId="1076"/>
          <ac:picMkLst>
            <pc:docMk/>
            <pc:sldMk cId="1628065452" sldId="285"/>
            <ac:picMk id="7" creationId="{617141D1-CFE5-C123-70FF-CD6A13849A5E}"/>
          </ac:picMkLst>
        </pc:picChg>
        <pc:picChg chg="add del">
          <ac:chgData name="Raymond Ma" userId="ff237231-ff1a-419b-9740-7c520bc2664f" providerId="ADAL" clId="{4111D772-DFD9-4220-82E6-EB456A84B267}" dt="2024-01-09T08:34:14.204" v="816" actId="478"/>
          <ac:picMkLst>
            <pc:docMk/>
            <pc:sldMk cId="1628065452" sldId="285"/>
            <ac:picMk id="8" creationId="{CFEC5D9F-3CD1-DDC9-1EBD-2532B45947EB}"/>
          </ac:picMkLst>
        </pc:picChg>
        <pc:picChg chg="add mod modCrop">
          <ac:chgData name="Raymond Ma" userId="ff237231-ff1a-419b-9740-7c520bc2664f" providerId="ADAL" clId="{4111D772-DFD9-4220-82E6-EB456A84B267}" dt="2024-01-09T08:37:49.274" v="918" actId="1035"/>
          <ac:picMkLst>
            <pc:docMk/>
            <pc:sldMk cId="1628065452" sldId="285"/>
            <ac:picMk id="11" creationId="{CEAA1C61-6AD9-57C3-7566-EE47ED879EE3}"/>
          </ac:picMkLst>
        </pc:picChg>
        <pc:picChg chg="del">
          <ac:chgData name="Raymond Ma" userId="ff237231-ff1a-419b-9740-7c520bc2664f" providerId="ADAL" clId="{4111D772-DFD9-4220-82E6-EB456A84B267}" dt="2024-01-09T08:27:13.967" v="667" actId="478"/>
          <ac:picMkLst>
            <pc:docMk/>
            <pc:sldMk cId="1628065452" sldId="285"/>
            <ac:picMk id="15" creationId="{A2DD1EC7-CBE6-34D8-906B-74B4ACA01CFF}"/>
          </ac:picMkLst>
        </pc:picChg>
        <pc:picChg chg="del mod">
          <ac:chgData name="Raymond Ma" userId="ff237231-ff1a-419b-9740-7c520bc2664f" providerId="ADAL" clId="{4111D772-DFD9-4220-82E6-EB456A84B267}" dt="2024-01-09T08:34:13.026" v="815" actId="478"/>
          <ac:picMkLst>
            <pc:docMk/>
            <pc:sldMk cId="1628065452" sldId="285"/>
            <ac:picMk id="21" creationId="{8DAD1335-39B9-0CF4-1E4B-7676F44C711C}"/>
          </ac:picMkLst>
        </pc:picChg>
      </pc:sldChg>
      <pc:sldChg chg="new del">
        <pc:chgData name="Raymond Ma" userId="ff237231-ff1a-419b-9740-7c520bc2664f" providerId="ADAL" clId="{4111D772-DFD9-4220-82E6-EB456A84B267}" dt="2024-01-09T08:38:56.912" v="968" actId="47"/>
        <pc:sldMkLst>
          <pc:docMk/>
          <pc:sldMk cId="856778031" sldId="286"/>
        </pc:sldMkLst>
      </pc:sldChg>
      <pc:sldChg chg="addSp delSp modSp add mod">
        <pc:chgData name="Raymond Ma" userId="ff237231-ff1a-419b-9740-7c520bc2664f" providerId="ADAL" clId="{4111D772-DFD9-4220-82E6-EB456A84B267}" dt="2024-01-10T09:12:37.765" v="4645" actId="20577"/>
        <pc:sldMkLst>
          <pc:docMk/>
          <pc:sldMk cId="3822371720" sldId="287"/>
        </pc:sldMkLst>
        <pc:spChg chg="mod">
          <ac:chgData name="Raymond Ma" userId="ff237231-ff1a-419b-9740-7c520bc2664f" providerId="ADAL" clId="{4111D772-DFD9-4220-82E6-EB456A84B267}" dt="2024-01-10T09:12:37.765" v="4645" actId="20577"/>
          <ac:spMkLst>
            <pc:docMk/>
            <pc:sldMk cId="3822371720" sldId="287"/>
            <ac:spMk id="2" creationId="{C3022A8F-CED6-270E-D611-A2ACD655E7D4}"/>
          </ac:spMkLst>
        </pc:spChg>
        <pc:spChg chg="mod">
          <ac:chgData name="Raymond Ma" userId="ff237231-ff1a-419b-9740-7c520bc2664f" providerId="ADAL" clId="{4111D772-DFD9-4220-82E6-EB456A84B267}" dt="2024-01-09T08:43:59.735" v="1223" actId="20577"/>
          <ac:spMkLst>
            <pc:docMk/>
            <pc:sldMk cId="3822371720" sldId="287"/>
            <ac:spMk id="6" creationId="{00000000-0000-0000-0000-000000000000}"/>
          </ac:spMkLst>
        </pc:spChg>
        <pc:spChg chg="del">
          <ac:chgData name="Raymond Ma" userId="ff237231-ff1a-419b-9740-7c520bc2664f" providerId="ADAL" clId="{4111D772-DFD9-4220-82E6-EB456A84B267}" dt="2024-01-09T08:40:09.076" v="980" actId="478"/>
          <ac:spMkLst>
            <pc:docMk/>
            <pc:sldMk cId="3822371720" sldId="287"/>
            <ac:spMk id="10" creationId="{C8831567-69D2-66AA-328D-4E9EB15AA5F6}"/>
          </ac:spMkLst>
        </pc:spChg>
        <pc:spChg chg="del">
          <ac:chgData name="Raymond Ma" userId="ff237231-ff1a-419b-9740-7c520bc2664f" providerId="ADAL" clId="{4111D772-DFD9-4220-82E6-EB456A84B267}" dt="2024-01-09T08:40:28.885" v="987" actId="478"/>
          <ac:spMkLst>
            <pc:docMk/>
            <pc:sldMk cId="3822371720" sldId="287"/>
            <ac:spMk id="12" creationId="{941A09DB-2DD3-A7DE-5CFB-8C302A56F0CC}"/>
          </ac:spMkLst>
        </pc:spChg>
        <pc:spChg chg="del">
          <ac:chgData name="Raymond Ma" userId="ff237231-ff1a-419b-9740-7c520bc2664f" providerId="ADAL" clId="{4111D772-DFD9-4220-82E6-EB456A84B267}" dt="2024-01-09T08:40:22.991" v="984" actId="478"/>
          <ac:spMkLst>
            <pc:docMk/>
            <pc:sldMk cId="3822371720" sldId="287"/>
            <ac:spMk id="13" creationId="{4A35F880-D290-1199-098C-7699E4EB384A}"/>
          </ac:spMkLst>
        </pc:spChg>
        <pc:spChg chg="mod">
          <ac:chgData name="Raymond Ma" userId="ff237231-ff1a-419b-9740-7c520bc2664f" providerId="ADAL" clId="{4111D772-DFD9-4220-82E6-EB456A84B267}" dt="2024-01-09T08:40:17.787" v="983" actId="1076"/>
          <ac:spMkLst>
            <pc:docMk/>
            <pc:sldMk cId="3822371720" sldId="287"/>
            <ac:spMk id="14" creationId="{17BC42C3-3395-E6C4-807D-334C490FFAEC}"/>
          </ac:spMkLst>
        </pc:spChg>
        <pc:spChg chg="mod">
          <ac:chgData name="Raymond Ma" userId="ff237231-ff1a-419b-9740-7c520bc2664f" providerId="ADAL" clId="{4111D772-DFD9-4220-82E6-EB456A84B267}" dt="2024-01-09T08:40:07.697" v="979" actId="14100"/>
          <ac:spMkLst>
            <pc:docMk/>
            <pc:sldMk cId="3822371720" sldId="287"/>
            <ac:spMk id="17" creationId="{F4E5F1CE-FA9E-A2AF-4360-CA58FDC56693}"/>
          </ac:spMkLst>
        </pc:spChg>
        <pc:spChg chg="del">
          <ac:chgData name="Raymond Ma" userId="ff237231-ff1a-419b-9740-7c520bc2664f" providerId="ADAL" clId="{4111D772-DFD9-4220-82E6-EB456A84B267}" dt="2024-01-09T08:40:28.885" v="987" actId="478"/>
          <ac:spMkLst>
            <pc:docMk/>
            <pc:sldMk cId="3822371720" sldId="287"/>
            <ac:spMk id="22" creationId="{948049B1-5CE2-2189-1AF8-6126E9FA197F}"/>
          </ac:spMkLst>
        </pc:spChg>
        <pc:picChg chg="del">
          <ac:chgData name="Raymond Ma" userId="ff237231-ff1a-419b-9740-7c520bc2664f" providerId="ADAL" clId="{4111D772-DFD9-4220-82E6-EB456A84B267}" dt="2024-01-09T08:39:12.239" v="970" actId="478"/>
          <ac:picMkLst>
            <pc:docMk/>
            <pc:sldMk cId="3822371720" sldId="287"/>
            <ac:picMk id="7" creationId="{617141D1-CFE5-C123-70FF-CD6A13849A5E}"/>
          </ac:picMkLst>
        </pc:picChg>
        <pc:picChg chg="add del mod ord">
          <ac:chgData name="Raymond Ma" userId="ff237231-ff1a-419b-9740-7c520bc2664f" providerId="ADAL" clId="{4111D772-DFD9-4220-82E6-EB456A84B267}" dt="2024-01-09T08:41:10.741" v="1025" actId="1076"/>
          <ac:picMkLst>
            <pc:docMk/>
            <pc:sldMk cId="3822371720" sldId="287"/>
            <ac:picMk id="8" creationId="{107E0E76-E467-CFC7-9A2A-E22272800217}"/>
          </ac:picMkLst>
        </pc:picChg>
        <pc:picChg chg="del">
          <ac:chgData name="Raymond Ma" userId="ff237231-ff1a-419b-9740-7c520bc2664f" providerId="ADAL" clId="{4111D772-DFD9-4220-82E6-EB456A84B267}" dt="2024-01-09T08:39:13.309" v="971" actId="478"/>
          <ac:picMkLst>
            <pc:docMk/>
            <pc:sldMk cId="3822371720" sldId="287"/>
            <ac:picMk id="11" creationId="{CEAA1C61-6AD9-57C3-7566-EE47ED879EE3}"/>
          </ac:picMkLst>
        </pc:picChg>
      </pc:sldChg>
      <pc:sldChg chg="new del">
        <pc:chgData name="Raymond Ma" userId="ff237231-ff1a-419b-9740-7c520bc2664f" providerId="ADAL" clId="{4111D772-DFD9-4220-82E6-EB456A84B267}" dt="2024-01-10T08:55:30.228" v="3466" actId="47"/>
        <pc:sldMkLst>
          <pc:docMk/>
          <pc:sldMk cId="826118226" sldId="288"/>
        </pc:sldMkLst>
      </pc:sldChg>
      <pc:sldChg chg="addSp delSp modSp add mod">
        <pc:chgData name="Raymond Ma" userId="ff237231-ff1a-419b-9740-7c520bc2664f" providerId="ADAL" clId="{4111D772-DFD9-4220-82E6-EB456A84B267}" dt="2024-01-10T09:00:26.951" v="3665" actId="113"/>
        <pc:sldMkLst>
          <pc:docMk/>
          <pc:sldMk cId="2582175859" sldId="289"/>
        </pc:sldMkLst>
        <pc:spChg chg="mod">
          <ac:chgData name="Raymond Ma" userId="ff237231-ff1a-419b-9740-7c520bc2664f" providerId="ADAL" clId="{4111D772-DFD9-4220-82E6-EB456A84B267}" dt="2024-01-10T09:00:26.951" v="3665" actId="113"/>
          <ac:spMkLst>
            <pc:docMk/>
            <pc:sldMk cId="2582175859" sldId="289"/>
            <ac:spMk id="2" creationId="{C3022A8F-CED6-270E-D611-A2ACD655E7D4}"/>
          </ac:spMkLst>
        </pc:spChg>
        <pc:spChg chg="mod">
          <ac:chgData name="Raymond Ma" userId="ff237231-ff1a-419b-9740-7c520bc2664f" providerId="ADAL" clId="{4111D772-DFD9-4220-82E6-EB456A84B267}" dt="2024-01-09T08:43:46.877" v="1219" actId="20577"/>
          <ac:spMkLst>
            <pc:docMk/>
            <pc:sldMk cId="2582175859" sldId="289"/>
            <ac:spMk id="6" creationId="{00000000-0000-0000-0000-000000000000}"/>
          </ac:spMkLst>
        </pc:spChg>
        <pc:spChg chg="add mod">
          <ac:chgData name="Raymond Ma" userId="ff237231-ff1a-419b-9740-7c520bc2664f" providerId="ADAL" clId="{4111D772-DFD9-4220-82E6-EB456A84B267}" dt="2024-01-09T08:42:37.397" v="1124" actId="20577"/>
          <ac:spMkLst>
            <pc:docMk/>
            <pc:sldMk cId="2582175859" sldId="289"/>
            <ac:spMk id="9" creationId="{7672A316-9507-4AE6-ACDC-40245B687B10}"/>
          </ac:spMkLst>
        </pc:spChg>
        <pc:spChg chg="add mod">
          <ac:chgData name="Raymond Ma" userId="ff237231-ff1a-419b-9740-7c520bc2664f" providerId="ADAL" clId="{4111D772-DFD9-4220-82E6-EB456A84B267}" dt="2024-01-09T08:42:42.821" v="1127" actId="14100"/>
          <ac:spMkLst>
            <pc:docMk/>
            <pc:sldMk cId="2582175859" sldId="289"/>
            <ac:spMk id="10" creationId="{4AAFD4F4-16AE-E3CB-044F-3DFE52E506CD}"/>
          </ac:spMkLst>
        </pc:spChg>
        <pc:spChg chg="add mod">
          <ac:chgData name="Raymond Ma" userId="ff237231-ff1a-419b-9740-7c520bc2664f" providerId="ADAL" clId="{4111D772-DFD9-4220-82E6-EB456A84B267}" dt="2024-01-09T08:43:07.364" v="1134" actId="1076"/>
          <ac:spMkLst>
            <pc:docMk/>
            <pc:sldMk cId="2582175859" sldId="289"/>
            <ac:spMk id="11" creationId="{78E56624-CC49-8F7B-AC3A-3FDFE6243CCC}"/>
          </ac:spMkLst>
        </pc:spChg>
        <pc:spChg chg="add mod">
          <ac:chgData name="Raymond Ma" userId="ff237231-ff1a-419b-9740-7c520bc2664f" providerId="ADAL" clId="{4111D772-DFD9-4220-82E6-EB456A84B267}" dt="2024-01-09T08:43:00.668" v="1133" actId="14100"/>
          <ac:spMkLst>
            <pc:docMk/>
            <pc:sldMk cId="2582175859" sldId="289"/>
            <ac:spMk id="12" creationId="{55A109AA-18B7-5A75-8D4E-014C516E9615}"/>
          </ac:spMkLst>
        </pc:spChg>
        <pc:spChg chg="mod">
          <ac:chgData name="Raymond Ma" userId="ff237231-ff1a-419b-9740-7c520bc2664f" providerId="ADAL" clId="{4111D772-DFD9-4220-82E6-EB456A84B267}" dt="2024-01-09T08:42:30.396" v="1121" actId="1076"/>
          <ac:spMkLst>
            <pc:docMk/>
            <pc:sldMk cId="2582175859" sldId="289"/>
            <ac:spMk id="14" creationId="{17BC42C3-3395-E6C4-807D-334C490FFAEC}"/>
          </ac:spMkLst>
        </pc:spChg>
        <pc:spChg chg="mod">
          <ac:chgData name="Raymond Ma" userId="ff237231-ff1a-419b-9740-7c520bc2664f" providerId="ADAL" clId="{4111D772-DFD9-4220-82E6-EB456A84B267}" dt="2024-01-09T08:41:36.659" v="1032" actId="14100"/>
          <ac:spMkLst>
            <pc:docMk/>
            <pc:sldMk cId="2582175859" sldId="289"/>
            <ac:spMk id="17" creationId="{F4E5F1CE-FA9E-A2AF-4360-CA58FDC56693}"/>
          </ac:spMkLst>
        </pc:spChg>
        <pc:picChg chg="add mod ord">
          <ac:chgData name="Raymond Ma" userId="ff237231-ff1a-419b-9740-7c520bc2664f" providerId="ADAL" clId="{4111D772-DFD9-4220-82E6-EB456A84B267}" dt="2024-01-09T08:42:38.614" v="1126" actId="1076"/>
          <ac:picMkLst>
            <pc:docMk/>
            <pc:sldMk cId="2582175859" sldId="289"/>
            <ac:picMk id="7" creationId="{CB26412B-C04B-7CCB-A439-9A7126C5EF20}"/>
          </ac:picMkLst>
        </pc:picChg>
        <pc:picChg chg="del">
          <ac:chgData name="Raymond Ma" userId="ff237231-ff1a-419b-9740-7c520bc2664f" providerId="ADAL" clId="{4111D772-DFD9-4220-82E6-EB456A84B267}" dt="2024-01-09T08:41:18.455" v="1027" actId="478"/>
          <ac:picMkLst>
            <pc:docMk/>
            <pc:sldMk cId="2582175859" sldId="289"/>
            <ac:picMk id="8" creationId="{107E0E76-E467-CFC7-9A2A-E22272800217}"/>
          </ac:picMkLst>
        </pc:picChg>
      </pc:sldChg>
      <pc:sldChg chg="addSp delSp modSp add mod">
        <pc:chgData name="Raymond Ma" userId="ff237231-ff1a-419b-9740-7c520bc2664f" providerId="ADAL" clId="{4111D772-DFD9-4220-82E6-EB456A84B267}" dt="2024-01-10T09:19:12.867" v="4981" actId="20577"/>
        <pc:sldMkLst>
          <pc:docMk/>
          <pc:sldMk cId="1613259904" sldId="290"/>
        </pc:sldMkLst>
        <pc:spChg chg="mod">
          <ac:chgData name="Raymond Ma" userId="ff237231-ff1a-419b-9740-7c520bc2664f" providerId="ADAL" clId="{4111D772-DFD9-4220-82E6-EB456A84B267}" dt="2024-01-10T09:02:09.819" v="3716" actId="113"/>
          <ac:spMkLst>
            <pc:docMk/>
            <pc:sldMk cId="1613259904" sldId="290"/>
            <ac:spMk id="2" creationId="{C3022A8F-CED6-270E-D611-A2ACD655E7D4}"/>
          </ac:spMkLst>
        </pc:spChg>
        <pc:spChg chg="mod">
          <ac:chgData name="Raymond Ma" userId="ff237231-ff1a-419b-9740-7c520bc2664f" providerId="ADAL" clId="{4111D772-DFD9-4220-82E6-EB456A84B267}" dt="2024-01-10T09:19:12.867" v="4981" actId="20577"/>
          <ac:spMkLst>
            <pc:docMk/>
            <pc:sldMk cId="1613259904" sldId="290"/>
            <ac:spMk id="5" creationId="{00000000-0000-0000-0000-000000000000}"/>
          </ac:spMkLst>
        </pc:spChg>
        <pc:spChg chg="mod">
          <ac:chgData name="Raymond Ma" userId="ff237231-ff1a-419b-9740-7c520bc2664f" providerId="ADAL" clId="{4111D772-DFD9-4220-82E6-EB456A84B267}" dt="2024-01-09T08:50:16.115" v="1680" actId="1076"/>
          <ac:spMkLst>
            <pc:docMk/>
            <pc:sldMk cId="1613259904" sldId="290"/>
            <ac:spMk id="9" creationId="{7672A316-9507-4AE6-ACDC-40245B687B10}"/>
          </ac:spMkLst>
        </pc:spChg>
        <pc:spChg chg="mod">
          <ac:chgData name="Raymond Ma" userId="ff237231-ff1a-419b-9740-7c520bc2664f" providerId="ADAL" clId="{4111D772-DFD9-4220-82E6-EB456A84B267}" dt="2024-01-09T08:50:13.270" v="1679" actId="14100"/>
          <ac:spMkLst>
            <pc:docMk/>
            <pc:sldMk cId="1613259904" sldId="290"/>
            <ac:spMk id="10" creationId="{4AAFD4F4-16AE-E3CB-044F-3DFE52E506CD}"/>
          </ac:spMkLst>
        </pc:spChg>
        <pc:spChg chg="del mod">
          <ac:chgData name="Raymond Ma" userId="ff237231-ff1a-419b-9740-7c520bc2664f" providerId="ADAL" clId="{4111D772-DFD9-4220-82E6-EB456A84B267}" dt="2024-01-09T08:50:42.146" v="1691" actId="478"/>
          <ac:spMkLst>
            <pc:docMk/>
            <pc:sldMk cId="1613259904" sldId="290"/>
            <ac:spMk id="11" creationId="{78E56624-CC49-8F7B-AC3A-3FDFE6243CCC}"/>
          </ac:spMkLst>
        </pc:spChg>
        <pc:spChg chg="mod">
          <ac:chgData name="Raymond Ma" userId="ff237231-ff1a-419b-9740-7c520bc2664f" providerId="ADAL" clId="{4111D772-DFD9-4220-82E6-EB456A84B267}" dt="2024-01-09T08:50:40.075" v="1690" actId="14100"/>
          <ac:spMkLst>
            <pc:docMk/>
            <pc:sldMk cId="1613259904" sldId="290"/>
            <ac:spMk id="12" creationId="{55A109AA-18B7-5A75-8D4E-014C516E9615}"/>
          </ac:spMkLst>
        </pc:spChg>
        <pc:spChg chg="mod">
          <ac:chgData name="Raymond Ma" userId="ff237231-ff1a-419b-9740-7c520bc2664f" providerId="ADAL" clId="{4111D772-DFD9-4220-82E6-EB456A84B267}" dt="2024-01-09T08:48:53.364" v="1665" actId="1076"/>
          <ac:spMkLst>
            <pc:docMk/>
            <pc:sldMk cId="1613259904" sldId="290"/>
            <ac:spMk id="14" creationId="{17BC42C3-3395-E6C4-807D-334C490FFAEC}"/>
          </ac:spMkLst>
        </pc:spChg>
        <pc:spChg chg="add mod">
          <ac:chgData name="Raymond Ma" userId="ff237231-ff1a-419b-9740-7c520bc2664f" providerId="ADAL" clId="{4111D772-DFD9-4220-82E6-EB456A84B267}" dt="2024-01-10T09:18:51.876" v="4979" actId="1038"/>
          <ac:spMkLst>
            <pc:docMk/>
            <pc:sldMk cId="1613259904" sldId="290"/>
            <ac:spMk id="16" creationId="{61356F16-6B33-ED68-FD92-F581983359D3}"/>
          </ac:spMkLst>
        </pc:spChg>
        <pc:spChg chg="mod">
          <ac:chgData name="Raymond Ma" userId="ff237231-ff1a-419b-9740-7c520bc2664f" providerId="ADAL" clId="{4111D772-DFD9-4220-82E6-EB456A84B267}" dt="2024-01-09T08:50:07.875" v="1677" actId="14100"/>
          <ac:spMkLst>
            <pc:docMk/>
            <pc:sldMk cId="1613259904" sldId="290"/>
            <ac:spMk id="17" creationId="{F4E5F1CE-FA9E-A2AF-4360-CA58FDC56693}"/>
          </ac:spMkLst>
        </pc:spChg>
        <pc:spChg chg="add mod">
          <ac:chgData name="Raymond Ma" userId="ff237231-ff1a-419b-9740-7c520bc2664f" providerId="ADAL" clId="{4111D772-DFD9-4220-82E6-EB456A84B267}" dt="2024-01-09T08:50:32.905" v="1688" actId="20577"/>
          <ac:spMkLst>
            <pc:docMk/>
            <pc:sldMk cId="1613259904" sldId="290"/>
            <ac:spMk id="18" creationId="{F4B632D3-AEEB-8671-A303-2BBC2FBE0F0B}"/>
          </ac:spMkLst>
        </pc:spChg>
        <pc:spChg chg="add mod">
          <ac:chgData name="Raymond Ma" userId="ff237231-ff1a-419b-9740-7c520bc2664f" providerId="ADAL" clId="{4111D772-DFD9-4220-82E6-EB456A84B267}" dt="2024-01-09T08:51:00.090" v="1695" actId="14100"/>
          <ac:spMkLst>
            <pc:docMk/>
            <pc:sldMk cId="1613259904" sldId="290"/>
            <ac:spMk id="19" creationId="{65CF1591-5EAD-69B5-9E6C-73D7C36AA44A}"/>
          </ac:spMkLst>
        </pc:spChg>
        <pc:picChg chg="del">
          <ac:chgData name="Raymond Ma" userId="ff237231-ff1a-419b-9740-7c520bc2664f" providerId="ADAL" clId="{4111D772-DFD9-4220-82E6-EB456A84B267}" dt="2024-01-09T08:45:09.414" v="1381" actId="478"/>
          <ac:picMkLst>
            <pc:docMk/>
            <pc:sldMk cId="1613259904" sldId="290"/>
            <ac:picMk id="7" creationId="{CB26412B-C04B-7CCB-A439-9A7126C5EF20}"/>
          </ac:picMkLst>
        </pc:picChg>
        <pc:picChg chg="add del mod ord">
          <ac:chgData name="Raymond Ma" userId="ff237231-ff1a-419b-9740-7c520bc2664f" providerId="ADAL" clId="{4111D772-DFD9-4220-82E6-EB456A84B267}" dt="2024-01-09T08:49:51.522" v="1671" actId="478"/>
          <ac:picMkLst>
            <pc:docMk/>
            <pc:sldMk cId="1613259904" sldId="290"/>
            <ac:picMk id="8" creationId="{AA31D029-4919-5040-3E5C-B926860050A8}"/>
          </ac:picMkLst>
        </pc:picChg>
        <pc:picChg chg="add mod ord">
          <ac:chgData name="Raymond Ma" userId="ff237231-ff1a-419b-9740-7c520bc2664f" providerId="ADAL" clId="{4111D772-DFD9-4220-82E6-EB456A84B267}" dt="2024-01-09T08:50:24.231" v="1685" actId="1076"/>
          <ac:picMkLst>
            <pc:docMk/>
            <pc:sldMk cId="1613259904" sldId="290"/>
            <ac:picMk id="15" creationId="{A5E02622-BD2A-7E33-71F2-F82609F7242B}"/>
          </ac:picMkLst>
        </pc:picChg>
      </pc:sldChg>
      <pc:sldChg chg="addSp delSp modSp add mod">
        <pc:chgData name="Raymond Ma" userId="ff237231-ff1a-419b-9740-7c520bc2664f" providerId="ADAL" clId="{4111D772-DFD9-4220-82E6-EB456A84B267}" dt="2024-01-10T09:04:58.651" v="3963" actId="5793"/>
        <pc:sldMkLst>
          <pc:docMk/>
          <pc:sldMk cId="3272954518" sldId="291"/>
        </pc:sldMkLst>
        <pc:spChg chg="mod">
          <ac:chgData name="Raymond Ma" userId="ff237231-ff1a-419b-9740-7c520bc2664f" providerId="ADAL" clId="{4111D772-DFD9-4220-82E6-EB456A84B267}" dt="2024-01-10T09:04:58.651" v="3963" actId="5793"/>
          <ac:spMkLst>
            <pc:docMk/>
            <pc:sldMk cId="3272954518" sldId="291"/>
            <ac:spMk id="2" creationId="{C3022A8F-CED6-270E-D611-A2ACD655E7D4}"/>
          </ac:spMkLst>
        </pc:spChg>
        <pc:spChg chg="mod">
          <ac:chgData name="Raymond Ma" userId="ff237231-ff1a-419b-9740-7c520bc2664f" providerId="ADAL" clId="{4111D772-DFD9-4220-82E6-EB456A84B267}" dt="2024-01-09T08:53:10.536" v="1899" actId="20577"/>
          <ac:spMkLst>
            <pc:docMk/>
            <pc:sldMk cId="3272954518" sldId="291"/>
            <ac:spMk id="5" creationId="{00000000-0000-0000-0000-000000000000}"/>
          </ac:spMkLst>
        </pc:spChg>
        <pc:spChg chg="add mod">
          <ac:chgData name="Raymond Ma" userId="ff237231-ff1a-419b-9740-7c520bc2664f" providerId="ADAL" clId="{4111D772-DFD9-4220-82E6-EB456A84B267}" dt="2024-01-09T08:59:25.289" v="2371" actId="1038"/>
          <ac:spMkLst>
            <pc:docMk/>
            <pc:sldMk cId="3272954518" sldId="291"/>
            <ac:spMk id="8" creationId="{50A16BFD-0E38-EF87-8784-B01AEA4D9F0E}"/>
          </ac:spMkLst>
        </pc:spChg>
        <pc:spChg chg="mod">
          <ac:chgData name="Raymond Ma" userId="ff237231-ff1a-419b-9740-7c520bc2664f" providerId="ADAL" clId="{4111D772-DFD9-4220-82E6-EB456A84B267}" dt="2024-01-09T08:57:16.681" v="2177" actId="1076"/>
          <ac:spMkLst>
            <pc:docMk/>
            <pc:sldMk cId="3272954518" sldId="291"/>
            <ac:spMk id="9" creationId="{7672A316-9507-4AE6-ACDC-40245B687B10}"/>
          </ac:spMkLst>
        </pc:spChg>
        <pc:spChg chg="mod">
          <ac:chgData name="Raymond Ma" userId="ff237231-ff1a-419b-9740-7c520bc2664f" providerId="ADAL" clId="{4111D772-DFD9-4220-82E6-EB456A84B267}" dt="2024-01-09T08:54:02.926" v="1909" actId="14100"/>
          <ac:spMkLst>
            <pc:docMk/>
            <pc:sldMk cId="3272954518" sldId="291"/>
            <ac:spMk id="10" creationId="{4AAFD4F4-16AE-E3CB-044F-3DFE52E506CD}"/>
          </ac:spMkLst>
        </pc:spChg>
        <pc:spChg chg="mod">
          <ac:chgData name="Raymond Ma" userId="ff237231-ff1a-419b-9740-7c520bc2664f" providerId="ADAL" clId="{4111D772-DFD9-4220-82E6-EB456A84B267}" dt="2024-01-09T08:54:28.486" v="1918" actId="1076"/>
          <ac:spMkLst>
            <pc:docMk/>
            <pc:sldMk cId="3272954518" sldId="291"/>
            <ac:spMk id="12" creationId="{55A109AA-18B7-5A75-8D4E-014C516E9615}"/>
          </ac:spMkLst>
        </pc:spChg>
        <pc:spChg chg="mod">
          <ac:chgData name="Raymond Ma" userId="ff237231-ff1a-419b-9740-7c520bc2664f" providerId="ADAL" clId="{4111D772-DFD9-4220-82E6-EB456A84B267}" dt="2024-01-09T08:53:55.592" v="1907" actId="1076"/>
          <ac:spMkLst>
            <pc:docMk/>
            <pc:sldMk cId="3272954518" sldId="291"/>
            <ac:spMk id="14" creationId="{17BC42C3-3395-E6C4-807D-334C490FFAEC}"/>
          </ac:spMkLst>
        </pc:spChg>
        <pc:spChg chg="mod">
          <ac:chgData name="Raymond Ma" userId="ff237231-ff1a-419b-9740-7c520bc2664f" providerId="ADAL" clId="{4111D772-DFD9-4220-82E6-EB456A84B267}" dt="2024-01-09T08:54:25.766" v="1917" actId="1076"/>
          <ac:spMkLst>
            <pc:docMk/>
            <pc:sldMk cId="3272954518" sldId="291"/>
            <ac:spMk id="16" creationId="{61356F16-6B33-ED68-FD92-F581983359D3}"/>
          </ac:spMkLst>
        </pc:spChg>
        <pc:spChg chg="mod">
          <ac:chgData name="Raymond Ma" userId="ff237231-ff1a-419b-9740-7c520bc2664f" providerId="ADAL" clId="{4111D772-DFD9-4220-82E6-EB456A84B267}" dt="2024-01-09T08:54:07.186" v="1911" actId="1037"/>
          <ac:spMkLst>
            <pc:docMk/>
            <pc:sldMk cId="3272954518" sldId="291"/>
            <ac:spMk id="17" creationId="{F4E5F1CE-FA9E-A2AF-4360-CA58FDC56693}"/>
          </ac:spMkLst>
        </pc:spChg>
        <pc:spChg chg="del">
          <ac:chgData name="Raymond Ma" userId="ff237231-ff1a-419b-9740-7c520bc2664f" providerId="ADAL" clId="{4111D772-DFD9-4220-82E6-EB456A84B267}" dt="2024-01-09T08:54:30.848" v="1919" actId="478"/>
          <ac:spMkLst>
            <pc:docMk/>
            <pc:sldMk cId="3272954518" sldId="291"/>
            <ac:spMk id="18" creationId="{F4B632D3-AEEB-8671-A303-2BBC2FBE0F0B}"/>
          </ac:spMkLst>
        </pc:spChg>
        <pc:spChg chg="mod">
          <ac:chgData name="Raymond Ma" userId="ff237231-ff1a-419b-9740-7c520bc2664f" providerId="ADAL" clId="{4111D772-DFD9-4220-82E6-EB456A84B267}" dt="2024-01-09T08:57:33.346" v="2184" actId="14100"/>
          <ac:spMkLst>
            <pc:docMk/>
            <pc:sldMk cId="3272954518" sldId="291"/>
            <ac:spMk id="19" creationId="{65CF1591-5EAD-69B5-9E6C-73D7C36AA44A}"/>
          </ac:spMkLst>
        </pc:spChg>
        <pc:picChg chg="add mod ord">
          <ac:chgData name="Raymond Ma" userId="ff237231-ff1a-419b-9740-7c520bc2664f" providerId="ADAL" clId="{4111D772-DFD9-4220-82E6-EB456A84B267}" dt="2024-01-09T08:57:21.007" v="2180" actId="1076"/>
          <ac:picMkLst>
            <pc:docMk/>
            <pc:sldMk cId="3272954518" sldId="291"/>
            <ac:picMk id="7" creationId="{9FC365FA-FE4A-59A0-C5C9-2E9CD1B62BFC}"/>
          </ac:picMkLst>
        </pc:picChg>
        <pc:picChg chg="del mod">
          <ac:chgData name="Raymond Ma" userId="ff237231-ff1a-419b-9740-7c520bc2664f" providerId="ADAL" clId="{4111D772-DFD9-4220-82E6-EB456A84B267}" dt="2024-01-09T08:53:14.096" v="1901" actId="478"/>
          <ac:picMkLst>
            <pc:docMk/>
            <pc:sldMk cId="3272954518" sldId="291"/>
            <ac:picMk id="15" creationId="{A5E02622-BD2A-7E33-71F2-F82609F7242B}"/>
          </ac:picMkLst>
        </pc:picChg>
      </pc:sldChg>
      <pc:sldChg chg="addSp delSp modSp add mod">
        <pc:chgData name="Raymond Ma" userId="ff237231-ff1a-419b-9740-7c520bc2664f" providerId="ADAL" clId="{4111D772-DFD9-4220-82E6-EB456A84B267}" dt="2024-01-09T09:27:07.003" v="2484" actId="478"/>
        <pc:sldMkLst>
          <pc:docMk/>
          <pc:sldMk cId="593246300" sldId="292"/>
        </pc:sldMkLst>
        <pc:spChg chg="mod">
          <ac:chgData name="Raymond Ma" userId="ff237231-ff1a-419b-9740-7c520bc2664f" providerId="ADAL" clId="{4111D772-DFD9-4220-82E6-EB456A84B267}" dt="2024-01-09T09:07:17.768" v="2482" actId="20577"/>
          <ac:spMkLst>
            <pc:docMk/>
            <pc:sldMk cId="593246300" sldId="292"/>
            <ac:spMk id="2" creationId="{C3022A8F-CED6-270E-D611-A2ACD655E7D4}"/>
          </ac:spMkLst>
        </pc:spChg>
        <pc:spChg chg="mod">
          <ac:chgData name="Raymond Ma" userId="ff237231-ff1a-419b-9740-7c520bc2664f" providerId="ADAL" clId="{4111D772-DFD9-4220-82E6-EB456A84B267}" dt="2024-01-09T09:06:22.338" v="2390" actId="20577"/>
          <ac:spMkLst>
            <pc:docMk/>
            <pc:sldMk cId="593246300" sldId="292"/>
            <ac:spMk id="5" creationId="{00000000-0000-0000-0000-000000000000}"/>
          </ac:spMkLst>
        </pc:spChg>
        <pc:spChg chg="add del">
          <ac:chgData name="Raymond Ma" userId="ff237231-ff1a-419b-9740-7c520bc2664f" providerId="ADAL" clId="{4111D772-DFD9-4220-82E6-EB456A84B267}" dt="2024-01-09T09:06:37.548" v="2397" actId="478"/>
          <ac:spMkLst>
            <pc:docMk/>
            <pc:sldMk cId="593246300" sldId="292"/>
            <ac:spMk id="8" creationId="{50A16BFD-0E38-EF87-8784-B01AEA4D9F0E}"/>
          </ac:spMkLst>
        </pc:spChg>
        <pc:spChg chg="add del">
          <ac:chgData name="Raymond Ma" userId="ff237231-ff1a-419b-9740-7c520bc2664f" providerId="ADAL" clId="{4111D772-DFD9-4220-82E6-EB456A84B267}" dt="2024-01-09T09:06:36.428" v="2396" actId="478"/>
          <ac:spMkLst>
            <pc:docMk/>
            <pc:sldMk cId="593246300" sldId="292"/>
            <ac:spMk id="9" creationId="{7672A316-9507-4AE6-ACDC-40245B687B10}"/>
          </ac:spMkLst>
        </pc:spChg>
        <pc:spChg chg="add del">
          <ac:chgData name="Raymond Ma" userId="ff237231-ff1a-419b-9740-7c520bc2664f" providerId="ADAL" clId="{4111D772-DFD9-4220-82E6-EB456A84B267}" dt="2024-01-09T09:06:36.428" v="2396" actId="478"/>
          <ac:spMkLst>
            <pc:docMk/>
            <pc:sldMk cId="593246300" sldId="292"/>
            <ac:spMk id="10" creationId="{4AAFD4F4-16AE-E3CB-044F-3DFE52E506CD}"/>
          </ac:spMkLst>
        </pc:spChg>
        <pc:spChg chg="add del mod">
          <ac:chgData name="Raymond Ma" userId="ff237231-ff1a-419b-9740-7c520bc2664f" providerId="ADAL" clId="{4111D772-DFD9-4220-82E6-EB456A84B267}" dt="2024-01-09T09:06:45.818" v="2401" actId="14100"/>
          <ac:spMkLst>
            <pc:docMk/>
            <pc:sldMk cId="593246300" sldId="292"/>
            <ac:spMk id="12" creationId="{55A109AA-18B7-5A75-8D4E-014C516E9615}"/>
          </ac:spMkLst>
        </pc:spChg>
        <pc:spChg chg="add del">
          <ac:chgData name="Raymond Ma" userId="ff237231-ff1a-419b-9740-7c520bc2664f" providerId="ADAL" clId="{4111D772-DFD9-4220-82E6-EB456A84B267}" dt="2024-01-09T09:06:36.428" v="2396" actId="478"/>
          <ac:spMkLst>
            <pc:docMk/>
            <pc:sldMk cId="593246300" sldId="292"/>
            <ac:spMk id="14" creationId="{17BC42C3-3395-E6C4-807D-334C490FFAEC}"/>
          </ac:spMkLst>
        </pc:spChg>
        <pc:spChg chg="add del mod">
          <ac:chgData name="Raymond Ma" userId="ff237231-ff1a-419b-9740-7c520bc2664f" providerId="ADAL" clId="{4111D772-DFD9-4220-82E6-EB456A84B267}" dt="2024-01-09T09:06:48.088" v="2402" actId="20577"/>
          <ac:spMkLst>
            <pc:docMk/>
            <pc:sldMk cId="593246300" sldId="292"/>
            <ac:spMk id="16" creationId="{61356F16-6B33-ED68-FD92-F581983359D3}"/>
          </ac:spMkLst>
        </pc:spChg>
        <pc:spChg chg="add del">
          <ac:chgData name="Raymond Ma" userId="ff237231-ff1a-419b-9740-7c520bc2664f" providerId="ADAL" clId="{4111D772-DFD9-4220-82E6-EB456A84B267}" dt="2024-01-09T09:06:36.428" v="2396" actId="478"/>
          <ac:spMkLst>
            <pc:docMk/>
            <pc:sldMk cId="593246300" sldId="292"/>
            <ac:spMk id="17" creationId="{F4E5F1CE-FA9E-A2AF-4360-CA58FDC56693}"/>
          </ac:spMkLst>
        </pc:spChg>
        <pc:spChg chg="add del">
          <ac:chgData name="Raymond Ma" userId="ff237231-ff1a-419b-9740-7c520bc2664f" providerId="ADAL" clId="{4111D772-DFD9-4220-82E6-EB456A84B267}" dt="2024-01-09T09:06:36.428" v="2396" actId="478"/>
          <ac:spMkLst>
            <pc:docMk/>
            <pc:sldMk cId="593246300" sldId="292"/>
            <ac:spMk id="19" creationId="{65CF1591-5EAD-69B5-9E6C-73D7C36AA44A}"/>
          </ac:spMkLst>
        </pc:spChg>
        <pc:picChg chg="del mod">
          <ac:chgData name="Raymond Ma" userId="ff237231-ff1a-419b-9740-7c520bc2664f" providerId="ADAL" clId="{4111D772-DFD9-4220-82E6-EB456A84B267}" dt="2024-01-09T09:03:20.013" v="2375" actId="478"/>
          <ac:picMkLst>
            <pc:docMk/>
            <pc:sldMk cId="593246300" sldId="292"/>
            <ac:picMk id="7" creationId="{9FC365FA-FE4A-59A0-C5C9-2E9CD1B62BFC}"/>
          </ac:picMkLst>
        </pc:picChg>
        <pc:picChg chg="add del mod ord">
          <ac:chgData name="Raymond Ma" userId="ff237231-ff1a-419b-9740-7c520bc2664f" providerId="ADAL" clId="{4111D772-DFD9-4220-82E6-EB456A84B267}" dt="2024-01-09T09:06:29.348" v="2393" actId="478"/>
          <ac:picMkLst>
            <pc:docMk/>
            <pc:sldMk cId="593246300" sldId="292"/>
            <ac:picMk id="11" creationId="{2E452123-0294-414C-F704-E1FD5961D95E}"/>
          </ac:picMkLst>
        </pc:picChg>
        <pc:picChg chg="add del">
          <ac:chgData name="Raymond Ma" userId="ff237231-ff1a-419b-9740-7c520bc2664f" providerId="ADAL" clId="{4111D772-DFD9-4220-82E6-EB456A84B267}" dt="2024-01-09T09:27:07.003" v="2484" actId="478"/>
          <ac:picMkLst>
            <pc:docMk/>
            <pc:sldMk cId="593246300" sldId="292"/>
            <ac:picMk id="15" creationId="{314DFE38-CAEF-5BC3-7B67-737337C5F765}"/>
          </ac:picMkLst>
        </pc:picChg>
      </pc:sldChg>
      <pc:sldChg chg="addSp delSp modSp add mod">
        <pc:chgData name="Raymond Ma" userId="ff237231-ff1a-419b-9740-7c520bc2664f" providerId="ADAL" clId="{4111D772-DFD9-4220-82E6-EB456A84B267}" dt="2024-01-10T09:19:58.990" v="5040" actId="20577"/>
        <pc:sldMkLst>
          <pc:docMk/>
          <pc:sldMk cId="1707168318" sldId="293"/>
        </pc:sldMkLst>
        <pc:spChg chg="mod">
          <ac:chgData name="Raymond Ma" userId="ff237231-ff1a-419b-9740-7c520bc2664f" providerId="ADAL" clId="{4111D772-DFD9-4220-82E6-EB456A84B267}" dt="2024-01-10T09:11:34.590" v="4478" actId="20577"/>
          <ac:spMkLst>
            <pc:docMk/>
            <pc:sldMk cId="1707168318" sldId="293"/>
            <ac:spMk id="2" creationId="{C3022A8F-CED6-270E-D611-A2ACD655E7D4}"/>
          </ac:spMkLst>
        </pc:spChg>
        <pc:spChg chg="mod">
          <ac:chgData name="Raymond Ma" userId="ff237231-ff1a-419b-9740-7c520bc2664f" providerId="ADAL" clId="{4111D772-DFD9-4220-82E6-EB456A84B267}" dt="2024-01-10T09:19:58.990" v="5040" actId="20577"/>
          <ac:spMkLst>
            <pc:docMk/>
            <pc:sldMk cId="1707168318" sldId="293"/>
            <ac:spMk id="5" creationId="{00000000-0000-0000-0000-000000000000}"/>
          </ac:spMkLst>
        </pc:spChg>
        <pc:spChg chg="add mod">
          <ac:chgData name="Raymond Ma" userId="ff237231-ff1a-419b-9740-7c520bc2664f" providerId="ADAL" clId="{4111D772-DFD9-4220-82E6-EB456A84B267}" dt="2024-01-10T09:09:41.764" v="4234" actId="20577"/>
          <ac:spMkLst>
            <pc:docMk/>
            <pc:sldMk cId="1707168318" sldId="293"/>
            <ac:spMk id="11" creationId="{C94BA7CF-A0B0-E8F7-B5BE-06DB48B1BA2B}"/>
          </ac:spMkLst>
        </pc:spChg>
        <pc:spChg chg="mod">
          <ac:chgData name="Raymond Ma" userId="ff237231-ff1a-419b-9740-7c520bc2664f" providerId="ADAL" clId="{4111D772-DFD9-4220-82E6-EB456A84B267}" dt="2024-01-10T09:09:45.271" v="4235" actId="14100"/>
          <ac:spMkLst>
            <pc:docMk/>
            <pc:sldMk cId="1707168318" sldId="293"/>
            <ac:spMk id="12" creationId="{55A109AA-18B7-5A75-8D4E-014C516E9615}"/>
          </ac:spMkLst>
        </pc:spChg>
        <pc:spChg chg="add mod">
          <ac:chgData name="Raymond Ma" userId="ff237231-ff1a-419b-9740-7c520bc2664f" providerId="ADAL" clId="{4111D772-DFD9-4220-82E6-EB456A84B267}" dt="2024-01-10T09:09:51.459" v="4238" actId="14100"/>
          <ac:spMkLst>
            <pc:docMk/>
            <pc:sldMk cId="1707168318" sldId="293"/>
            <ac:spMk id="13" creationId="{38E52F7A-E7F9-7A4E-5652-D757AB63F399}"/>
          </ac:spMkLst>
        </pc:spChg>
        <pc:spChg chg="mod">
          <ac:chgData name="Raymond Ma" userId="ff237231-ff1a-419b-9740-7c520bc2664f" providerId="ADAL" clId="{4111D772-DFD9-4220-82E6-EB456A84B267}" dt="2024-01-10T09:06:36.760" v="4221" actId="1076"/>
          <ac:spMkLst>
            <pc:docMk/>
            <pc:sldMk cId="1707168318" sldId="293"/>
            <ac:spMk id="16" creationId="{61356F16-6B33-ED68-FD92-F581983359D3}"/>
          </ac:spMkLst>
        </pc:spChg>
        <pc:picChg chg="add mod ord">
          <ac:chgData name="Raymond Ma" userId="ff237231-ff1a-419b-9740-7c520bc2664f" providerId="ADAL" clId="{4111D772-DFD9-4220-82E6-EB456A84B267}" dt="2024-01-10T09:09:25.729" v="4229" actId="1076"/>
          <ac:picMkLst>
            <pc:docMk/>
            <pc:sldMk cId="1707168318" sldId="293"/>
            <ac:picMk id="7" creationId="{3A32EEF1-7681-EA0D-DDA7-1388822C487A}"/>
          </ac:picMkLst>
        </pc:picChg>
        <pc:picChg chg="add del">
          <ac:chgData name="Raymond Ma" userId="ff237231-ff1a-419b-9740-7c520bc2664f" providerId="ADAL" clId="{4111D772-DFD9-4220-82E6-EB456A84B267}" dt="2024-01-10T09:09:05.510" v="4225" actId="478"/>
          <ac:picMkLst>
            <pc:docMk/>
            <pc:sldMk cId="1707168318" sldId="293"/>
            <ac:picMk id="8" creationId="{81191726-6A40-A545-C354-FFB2139404FB}"/>
          </ac:picMkLst>
        </pc:picChg>
        <pc:picChg chg="add mod">
          <ac:chgData name="Raymond Ma" userId="ff237231-ff1a-419b-9740-7c520bc2664f" providerId="ADAL" clId="{4111D772-DFD9-4220-82E6-EB456A84B267}" dt="2024-01-10T09:09:27.982" v="4230" actId="1076"/>
          <ac:picMkLst>
            <pc:docMk/>
            <pc:sldMk cId="1707168318" sldId="293"/>
            <ac:picMk id="10" creationId="{3570611C-202A-8079-9569-780E3BA14852}"/>
          </ac:picMkLst>
        </pc:picChg>
        <pc:picChg chg="del">
          <ac:chgData name="Raymond Ma" userId="ff237231-ff1a-419b-9740-7c520bc2664f" providerId="ADAL" clId="{4111D772-DFD9-4220-82E6-EB456A84B267}" dt="2024-01-09T09:27:14.719" v="2486" actId="478"/>
          <ac:picMkLst>
            <pc:docMk/>
            <pc:sldMk cId="1707168318" sldId="293"/>
            <ac:picMk id="11" creationId="{2E452123-0294-414C-F704-E1FD5961D95E}"/>
          </ac:picMkLst>
        </pc:picChg>
      </pc:sldChg>
      <pc:sldChg chg="modSp add mod ord">
        <pc:chgData name="Raymond Ma" userId="ff237231-ff1a-419b-9740-7c520bc2664f" providerId="ADAL" clId="{4111D772-DFD9-4220-82E6-EB456A84B267}" dt="2024-01-10T09:18:08.793" v="4963" actId="20577"/>
        <pc:sldMkLst>
          <pc:docMk/>
          <pc:sldMk cId="1872963794" sldId="294"/>
        </pc:sldMkLst>
        <pc:spChg chg="mod">
          <ac:chgData name="Raymond Ma" userId="ff237231-ff1a-419b-9740-7c520bc2664f" providerId="ADAL" clId="{4111D772-DFD9-4220-82E6-EB456A84B267}" dt="2024-01-10T09:13:11.890" v="4647"/>
          <ac:spMkLst>
            <pc:docMk/>
            <pc:sldMk cId="1872963794" sldId="294"/>
            <ac:spMk id="2" creationId="{C3022A8F-CED6-270E-D611-A2ACD655E7D4}"/>
          </ac:spMkLst>
        </pc:spChg>
        <pc:spChg chg="mod">
          <ac:chgData name="Raymond Ma" userId="ff237231-ff1a-419b-9740-7c520bc2664f" providerId="ADAL" clId="{4111D772-DFD9-4220-82E6-EB456A84B267}" dt="2024-01-10T09:18:08.793" v="4963" actId="20577"/>
          <ac:spMkLst>
            <pc:docMk/>
            <pc:sldMk cId="1872963794" sldId="294"/>
            <ac:spMk id="5" creationId="{00000000-0000-0000-0000-000000000000}"/>
          </ac:spMkLst>
        </pc:spChg>
      </pc:sldChg>
      <pc:sldChg chg="addSp delSp modSp add mod">
        <pc:chgData name="Raymond Ma" userId="ff237231-ff1a-419b-9740-7c520bc2664f" providerId="ADAL" clId="{4111D772-DFD9-4220-82E6-EB456A84B267}" dt="2024-01-10T09:18:18.896" v="4964"/>
        <pc:sldMkLst>
          <pc:docMk/>
          <pc:sldMk cId="724947740" sldId="295"/>
        </pc:sldMkLst>
        <pc:spChg chg="mod">
          <ac:chgData name="Raymond Ma" userId="ff237231-ff1a-419b-9740-7c520bc2664f" providerId="ADAL" clId="{4111D772-DFD9-4220-82E6-EB456A84B267}" dt="2024-01-10T09:14:32.590" v="4812" actId="20577"/>
          <ac:spMkLst>
            <pc:docMk/>
            <pc:sldMk cId="724947740" sldId="295"/>
            <ac:spMk id="2" creationId="{C3022A8F-CED6-270E-D611-A2ACD655E7D4}"/>
          </ac:spMkLst>
        </pc:spChg>
        <pc:spChg chg="mod">
          <ac:chgData name="Raymond Ma" userId="ff237231-ff1a-419b-9740-7c520bc2664f" providerId="ADAL" clId="{4111D772-DFD9-4220-82E6-EB456A84B267}" dt="2024-01-10T09:18:18.896" v="4964"/>
          <ac:spMkLst>
            <pc:docMk/>
            <pc:sldMk cId="724947740" sldId="295"/>
            <ac:spMk id="5" creationId="{00000000-0000-0000-0000-000000000000}"/>
          </ac:spMkLst>
        </pc:spChg>
        <pc:spChg chg="add mod">
          <ac:chgData name="Raymond Ma" userId="ff237231-ff1a-419b-9740-7c520bc2664f" providerId="ADAL" clId="{4111D772-DFD9-4220-82E6-EB456A84B267}" dt="2024-01-10T08:32:09.902" v="2766" actId="20577"/>
          <ac:spMkLst>
            <pc:docMk/>
            <pc:sldMk cId="724947740" sldId="295"/>
            <ac:spMk id="9" creationId="{BB25B717-2BFB-70C0-DBDD-C3A4FC270BA5}"/>
          </ac:spMkLst>
        </pc:spChg>
        <pc:spChg chg="add mod">
          <ac:chgData name="Raymond Ma" userId="ff237231-ff1a-419b-9740-7c520bc2664f" providerId="ADAL" clId="{4111D772-DFD9-4220-82E6-EB456A84B267}" dt="2024-01-10T08:32:18.843" v="2769" actId="14100"/>
          <ac:spMkLst>
            <pc:docMk/>
            <pc:sldMk cId="724947740" sldId="295"/>
            <ac:spMk id="10" creationId="{9EFDF68A-8465-E08F-88CD-2C3A0EEDBB1E}"/>
          </ac:spMkLst>
        </pc:spChg>
        <pc:spChg chg="mod">
          <ac:chgData name="Raymond Ma" userId="ff237231-ff1a-419b-9740-7c520bc2664f" providerId="ADAL" clId="{4111D772-DFD9-4220-82E6-EB456A84B267}" dt="2024-01-10T08:31:57.248" v="2762" actId="1076"/>
          <ac:spMkLst>
            <pc:docMk/>
            <pc:sldMk cId="724947740" sldId="295"/>
            <ac:spMk id="14" creationId="{17BC42C3-3395-E6C4-807D-334C490FFAEC}"/>
          </ac:spMkLst>
        </pc:spChg>
        <pc:spChg chg="mod">
          <ac:chgData name="Raymond Ma" userId="ff237231-ff1a-419b-9740-7c520bc2664f" providerId="ADAL" clId="{4111D772-DFD9-4220-82E6-EB456A84B267}" dt="2024-01-10T08:30:41.717" v="2603" actId="14100"/>
          <ac:spMkLst>
            <pc:docMk/>
            <pc:sldMk cId="724947740" sldId="295"/>
            <ac:spMk id="17" creationId="{F4E5F1CE-FA9E-A2AF-4360-CA58FDC56693}"/>
          </ac:spMkLst>
        </pc:spChg>
        <pc:spChg chg="del">
          <ac:chgData name="Raymond Ma" userId="ff237231-ff1a-419b-9740-7c520bc2664f" providerId="ADAL" clId="{4111D772-DFD9-4220-82E6-EB456A84B267}" dt="2024-01-10T08:33:10.904" v="2771" actId="478"/>
          <ac:spMkLst>
            <pc:docMk/>
            <pc:sldMk cId="724947740" sldId="295"/>
            <ac:spMk id="26" creationId="{5303030C-6967-65F2-2618-B8E512413457}"/>
          </ac:spMkLst>
        </pc:spChg>
        <pc:spChg chg="mod">
          <ac:chgData name="Raymond Ma" userId="ff237231-ff1a-419b-9740-7c520bc2664f" providerId="ADAL" clId="{4111D772-DFD9-4220-82E6-EB456A84B267}" dt="2024-01-10T08:32:01.668" v="2763" actId="1076"/>
          <ac:spMkLst>
            <pc:docMk/>
            <pc:sldMk cId="724947740" sldId="295"/>
            <ac:spMk id="27" creationId="{57CFDC77-0095-A498-5160-4F1ECDAD2E22}"/>
          </ac:spMkLst>
        </pc:spChg>
        <pc:spChg chg="mod">
          <ac:chgData name="Raymond Ma" userId="ff237231-ff1a-419b-9740-7c520bc2664f" providerId="ADAL" clId="{4111D772-DFD9-4220-82E6-EB456A84B267}" dt="2024-01-10T08:30:13.067" v="2595" actId="14100"/>
          <ac:spMkLst>
            <pc:docMk/>
            <pc:sldMk cId="724947740" sldId="295"/>
            <ac:spMk id="28" creationId="{54C1A0F4-892F-C81A-34B2-2F7A929D7360}"/>
          </ac:spMkLst>
        </pc:spChg>
        <pc:picChg chg="add mod ord">
          <ac:chgData name="Raymond Ma" userId="ff237231-ff1a-419b-9740-7c520bc2664f" providerId="ADAL" clId="{4111D772-DFD9-4220-82E6-EB456A84B267}" dt="2024-01-10T08:30:35.922" v="2601" actId="1076"/>
          <ac:picMkLst>
            <pc:docMk/>
            <pc:sldMk cId="724947740" sldId="295"/>
            <ac:picMk id="7" creationId="{290B4BC1-4CB9-8A88-ECC3-D34715231C66}"/>
          </ac:picMkLst>
        </pc:picChg>
        <pc:picChg chg="del">
          <ac:chgData name="Raymond Ma" userId="ff237231-ff1a-419b-9740-7c520bc2664f" providerId="ADAL" clId="{4111D772-DFD9-4220-82E6-EB456A84B267}" dt="2024-01-10T08:29:52.907" v="2585" actId="478"/>
          <ac:picMkLst>
            <pc:docMk/>
            <pc:sldMk cId="724947740" sldId="295"/>
            <ac:picMk id="8" creationId="{CFEC5D9F-3CD1-DDC9-1EBD-2532B45947EB}"/>
          </ac:picMkLst>
        </pc:picChg>
        <pc:picChg chg="add mod">
          <ac:chgData name="Raymond Ma" userId="ff237231-ff1a-419b-9740-7c520bc2664f" providerId="ADAL" clId="{4111D772-DFD9-4220-82E6-EB456A84B267}" dt="2024-01-10T08:33:20.234" v="2778" actId="14100"/>
          <ac:picMkLst>
            <pc:docMk/>
            <pc:sldMk cId="724947740" sldId="295"/>
            <ac:picMk id="12" creationId="{5F26C5DF-14DB-B8B3-EAA4-8C1A3B4FBA04}"/>
          </ac:picMkLst>
        </pc:picChg>
        <pc:picChg chg="del">
          <ac:chgData name="Raymond Ma" userId="ff237231-ff1a-419b-9740-7c520bc2664f" providerId="ADAL" clId="{4111D772-DFD9-4220-82E6-EB456A84B267}" dt="2024-01-10T08:29:53.847" v="2586" actId="478"/>
          <ac:picMkLst>
            <pc:docMk/>
            <pc:sldMk cId="724947740" sldId="295"/>
            <ac:picMk id="21" creationId="{8DAD1335-39B9-0CF4-1E4B-7676F44C711C}"/>
          </ac:picMkLst>
        </pc:picChg>
        <pc:picChg chg="del mod">
          <ac:chgData name="Raymond Ma" userId="ff237231-ff1a-419b-9740-7c520bc2664f" providerId="ADAL" clId="{4111D772-DFD9-4220-82E6-EB456A84B267}" dt="2024-01-10T08:33:08.939" v="2770" actId="478"/>
          <ac:picMkLst>
            <pc:docMk/>
            <pc:sldMk cId="724947740" sldId="295"/>
            <ac:picMk id="24" creationId="{672D327D-D9F4-F240-8870-B1467BA284BE}"/>
          </ac:picMkLst>
        </pc:picChg>
        <pc:cxnChg chg="add mod">
          <ac:chgData name="Raymond Ma" userId="ff237231-ff1a-419b-9740-7c520bc2664f" providerId="ADAL" clId="{4111D772-DFD9-4220-82E6-EB456A84B267}" dt="2024-01-10T08:36:50.431" v="2801" actId="1076"/>
          <ac:cxnSpMkLst>
            <pc:docMk/>
            <pc:sldMk cId="724947740" sldId="295"/>
            <ac:cxnSpMk id="15" creationId="{5F3B76BD-DC1A-0D1A-769D-62D52A009CE5}"/>
          </ac:cxnSpMkLst>
        </pc:cxnChg>
      </pc:sldChg>
      <pc:sldChg chg="addSp delSp modSp add mod">
        <pc:chgData name="Raymond Ma" userId="ff237231-ff1a-419b-9740-7c520bc2664f" providerId="ADAL" clId="{4111D772-DFD9-4220-82E6-EB456A84B267}" dt="2024-01-10T09:18:22.174" v="4965"/>
        <pc:sldMkLst>
          <pc:docMk/>
          <pc:sldMk cId="2575218540" sldId="296"/>
        </pc:sldMkLst>
        <pc:spChg chg="mod">
          <ac:chgData name="Raymond Ma" userId="ff237231-ff1a-419b-9740-7c520bc2664f" providerId="ADAL" clId="{4111D772-DFD9-4220-82E6-EB456A84B267}" dt="2024-01-10T09:16:33.380" v="4925" actId="113"/>
          <ac:spMkLst>
            <pc:docMk/>
            <pc:sldMk cId="2575218540" sldId="296"/>
            <ac:spMk id="2" creationId="{C3022A8F-CED6-270E-D611-A2ACD655E7D4}"/>
          </ac:spMkLst>
        </pc:spChg>
        <pc:spChg chg="mod">
          <ac:chgData name="Raymond Ma" userId="ff237231-ff1a-419b-9740-7c520bc2664f" providerId="ADAL" clId="{4111D772-DFD9-4220-82E6-EB456A84B267}" dt="2024-01-10T09:18:22.174" v="4965"/>
          <ac:spMkLst>
            <pc:docMk/>
            <pc:sldMk cId="2575218540" sldId="296"/>
            <ac:spMk id="5" creationId="{00000000-0000-0000-0000-000000000000}"/>
          </ac:spMkLst>
        </pc:spChg>
        <pc:spChg chg="del">
          <ac:chgData name="Raymond Ma" userId="ff237231-ff1a-419b-9740-7c520bc2664f" providerId="ADAL" clId="{4111D772-DFD9-4220-82E6-EB456A84B267}" dt="2024-01-10T08:44:33.931" v="3067" actId="478"/>
          <ac:spMkLst>
            <pc:docMk/>
            <pc:sldMk cId="2575218540" sldId="296"/>
            <ac:spMk id="9" creationId="{BB25B717-2BFB-70C0-DBDD-C3A4FC270BA5}"/>
          </ac:spMkLst>
        </pc:spChg>
        <pc:spChg chg="mod">
          <ac:chgData name="Raymond Ma" userId="ff237231-ff1a-419b-9740-7c520bc2664f" providerId="ADAL" clId="{4111D772-DFD9-4220-82E6-EB456A84B267}" dt="2024-01-10T08:44:42.206" v="3071" actId="14100"/>
          <ac:spMkLst>
            <pc:docMk/>
            <pc:sldMk cId="2575218540" sldId="296"/>
            <ac:spMk id="10" creationId="{9EFDF68A-8465-E08F-88CD-2C3A0EEDBB1E}"/>
          </ac:spMkLst>
        </pc:spChg>
        <pc:spChg chg="mod">
          <ac:chgData name="Raymond Ma" userId="ff237231-ff1a-419b-9740-7c520bc2664f" providerId="ADAL" clId="{4111D772-DFD9-4220-82E6-EB456A84B267}" dt="2024-01-10T08:44:54.546" v="3076" actId="1076"/>
          <ac:spMkLst>
            <pc:docMk/>
            <pc:sldMk cId="2575218540" sldId="296"/>
            <ac:spMk id="14" creationId="{17BC42C3-3395-E6C4-807D-334C490FFAEC}"/>
          </ac:spMkLst>
        </pc:spChg>
        <pc:spChg chg="del mod">
          <ac:chgData name="Raymond Ma" userId="ff237231-ff1a-419b-9740-7c520bc2664f" providerId="ADAL" clId="{4111D772-DFD9-4220-82E6-EB456A84B267}" dt="2024-01-10T08:43:19.544" v="2991" actId="478"/>
          <ac:spMkLst>
            <pc:docMk/>
            <pc:sldMk cId="2575218540" sldId="296"/>
            <ac:spMk id="17" creationId="{F4E5F1CE-FA9E-A2AF-4360-CA58FDC56693}"/>
          </ac:spMkLst>
        </pc:spChg>
        <pc:spChg chg="add mod">
          <ac:chgData name="Raymond Ma" userId="ff237231-ff1a-419b-9740-7c520bc2664f" providerId="ADAL" clId="{4111D772-DFD9-4220-82E6-EB456A84B267}" dt="2024-01-10T08:46:45.695" v="3103" actId="1076"/>
          <ac:spMkLst>
            <pc:docMk/>
            <pc:sldMk cId="2575218540" sldId="296"/>
            <ac:spMk id="26" creationId="{732F19C8-0CE7-C61E-92CE-76684F09D549}"/>
          </ac:spMkLst>
        </pc:spChg>
        <pc:spChg chg="mod">
          <ac:chgData name="Raymond Ma" userId="ff237231-ff1a-419b-9740-7c520bc2664f" providerId="ADAL" clId="{4111D772-DFD9-4220-82E6-EB456A84B267}" dt="2024-01-10T08:44:44.675" v="3072" actId="1076"/>
          <ac:spMkLst>
            <pc:docMk/>
            <pc:sldMk cId="2575218540" sldId="296"/>
            <ac:spMk id="27" creationId="{57CFDC77-0095-A498-5160-4F1ECDAD2E22}"/>
          </ac:spMkLst>
        </pc:spChg>
        <pc:spChg chg="mod">
          <ac:chgData name="Raymond Ma" userId="ff237231-ff1a-419b-9740-7c520bc2664f" providerId="ADAL" clId="{4111D772-DFD9-4220-82E6-EB456A84B267}" dt="2024-01-10T08:44:50.766" v="3075" actId="14100"/>
          <ac:spMkLst>
            <pc:docMk/>
            <pc:sldMk cId="2575218540" sldId="296"/>
            <ac:spMk id="28" creationId="{54C1A0F4-892F-C81A-34B2-2F7A929D7360}"/>
          </ac:spMkLst>
        </pc:spChg>
        <pc:spChg chg="add del mod">
          <ac:chgData name="Raymond Ma" userId="ff237231-ff1a-419b-9740-7c520bc2664f" providerId="ADAL" clId="{4111D772-DFD9-4220-82E6-EB456A84B267}" dt="2024-01-10T08:46:43.566" v="3102" actId="478"/>
          <ac:spMkLst>
            <pc:docMk/>
            <pc:sldMk cId="2575218540" sldId="296"/>
            <ac:spMk id="29" creationId="{DB0BD5CC-6CF5-1DDC-2FB6-EC587997528A}"/>
          </ac:spMkLst>
        </pc:spChg>
        <pc:picChg chg="del">
          <ac:chgData name="Raymond Ma" userId="ff237231-ff1a-419b-9740-7c520bc2664f" providerId="ADAL" clId="{4111D772-DFD9-4220-82E6-EB456A84B267}" dt="2024-01-10T08:41:10.684" v="2903" actId="478"/>
          <ac:picMkLst>
            <pc:docMk/>
            <pc:sldMk cId="2575218540" sldId="296"/>
            <ac:picMk id="7" creationId="{290B4BC1-4CB9-8A88-ECC3-D34715231C66}"/>
          </ac:picMkLst>
        </pc:picChg>
        <pc:picChg chg="add del mod">
          <ac:chgData name="Raymond Ma" userId="ff237231-ff1a-419b-9740-7c520bc2664f" providerId="ADAL" clId="{4111D772-DFD9-4220-82E6-EB456A84B267}" dt="2024-01-10T08:41:46.654" v="2907" actId="478"/>
          <ac:picMkLst>
            <pc:docMk/>
            <pc:sldMk cId="2575218540" sldId="296"/>
            <ac:picMk id="8" creationId="{96EA3276-996C-CB37-3F8E-A0AFB334CB8F}"/>
          </ac:picMkLst>
        </pc:picChg>
        <pc:picChg chg="del">
          <ac:chgData name="Raymond Ma" userId="ff237231-ff1a-419b-9740-7c520bc2664f" providerId="ADAL" clId="{4111D772-DFD9-4220-82E6-EB456A84B267}" dt="2024-01-10T08:41:11.918" v="2904" actId="478"/>
          <ac:picMkLst>
            <pc:docMk/>
            <pc:sldMk cId="2575218540" sldId="296"/>
            <ac:picMk id="12" creationId="{5F26C5DF-14DB-B8B3-EAA4-8C1A3B4FBA04}"/>
          </ac:picMkLst>
        </pc:picChg>
        <pc:picChg chg="add mod ord">
          <ac:chgData name="Raymond Ma" userId="ff237231-ff1a-419b-9740-7c520bc2664f" providerId="ADAL" clId="{4111D772-DFD9-4220-82E6-EB456A84B267}" dt="2024-01-10T08:45:54.105" v="3085" actId="167"/>
          <ac:picMkLst>
            <pc:docMk/>
            <pc:sldMk cId="2575218540" sldId="296"/>
            <ac:picMk id="13" creationId="{7271E5C5-15A4-AFB9-A110-0CDA42637151}"/>
          </ac:picMkLst>
        </pc:picChg>
        <pc:picChg chg="add mod ord">
          <ac:chgData name="Raymond Ma" userId="ff237231-ff1a-419b-9740-7c520bc2664f" providerId="ADAL" clId="{4111D772-DFD9-4220-82E6-EB456A84B267}" dt="2024-01-10T08:46:00.795" v="3088" actId="1076"/>
          <ac:picMkLst>
            <pc:docMk/>
            <pc:sldMk cId="2575218540" sldId="296"/>
            <ac:picMk id="18" creationId="{89A053E6-16F1-30FA-9658-71C7E0BB8EB6}"/>
          </ac:picMkLst>
        </pc:picChg>
        <pc:picChg chg="add mod">
          <ac:chgData name="Raymond Ma" userId="ff237231-ff1a-419b-9740-7c520bc2664f" providerId="ADAL" clId="{4111D772-DFD9-4220-82E6-EB456A84B267}" dt="2024-01-10T08:45:42.027" v="3082" actId="1076"/>
          <ac:picMkLst>
            <pc:docMk/>
            <pc:sldMk cId="2575218540" sldId="296"/>
            <ac:picMk id="22" creationId="{9CEAC239-FD87-771F-8F1C-56707A985185}"/>
          </ac:picMkLst>
        </pc:picChg>
        <pc:cxnChg chg="mod">
          <ac:chgData name="Raymond Ma" userId="ff237231-ff1a-419b-9740-7c520bc2664f" providerId="ADAL" clId="{4111D772-DFD9-4220-82E6-EB456A84B267}" dt="2024-01-10T08:46:05.455" v="3090" actId="14100"/>
          <ac:cxnSpMkLst>
            <pc:docMk/>
            <pc:sldMk cId="2575218540" sldId="296"/>
            <ac:cxnSpMk id="15" creationId="{5F3B76BD-DC1A-0D1A-769D-62D52A009CE5}"/>
          </ac:cxnSpMkLst>
        </pc:cxnChg>
        <pc:cxnChg chg="add mod">
          <ac:chgData name="Raymond Ma" userId="ff237231-ff1a-419b-9740-7c520bc2664f" providerId="ADAL" clId="{4111D772-DFD9-4220-82E6-EB456A84B267}" dt="2024-01-10T08:46:13.528" v="3094" actId="1076"/>
          <ac:cxnSpMkLst>
            <pc:docMk/>
            <pc:sldMk cId="2575218540" sldId="296"/>
            <ac:cxnSpMk id="24" creationId="{DADA745D-3D75-53F9-6415-48785BA2DC26}"/>
          </ac:cxnSpMkLst>
        </pc:cxnChg>
      </pc:sldChg>
      <pc:sldChg chg="addSp delSp modSp add mod ord">
        <pc:chgData name="Raymond Ma" userId="ff237231-ff1a-419b-9740-7c520bc2664f" providerId="ADAL" clId="{4111D772-DFD9-4220-82E6-EB456A84B267}" dt="2024-01-10T09:18:25.494" v="4966"/>
        <pc:sldMkLst>
          <pc:docMk/>
          <pc:sldMk cId="365791383" sldId="297"/>
        </pc:sldMkLst>
        <pc:spChg chg="mod">
          <ac:chgData name="Raymond Ma" userId="ff237231-ff1a-419b-9740-7c520bc2664f" providerId="ADAL" clId="{4111D772-DFD9-4220-82E6-EB456A84B267}" dt="2024-01-10T08:56:01.091" v="3478" actId="20577"/>
          <ac:spMkLst>
            <pc:docMk/>
            <pc:sldMk cId="365791383" sldId="297"/>
            <ac:spMk id="2" creationId="{C3022A8F-CED6-270E-D611-A2ACD655E7D4}"/>
          </ac:spMkLst>
        </pc:spChg>
        <pc:spChg chg="mod">
          <ac:chgData name="Raymond Ma" userId="ff237231-ff1a-419b-9740-7c520bc2664f" providerId="ADAL" clId="{4111D772-DFD9-4220-82E6-EB456A84B267}" dt="2024-01-10T09:18:25.494" v="4966"/>
          <ac:spMkLst>
            <pc:docMk/>
            <pc:sldMk cId="365791383" sldId="297"/>
            <ac:spMk id="5" creationId="{00000000-0000-0000-0000-000000000000}"/>
          </ac:spMkLst>
        </pc:spChg>
        <pc:spChg chg="del">
          <ac:chgData name="Raymond Ma" userId="ff237231-ff1a-419b-9740-7c520bc2664f" providerId="ADAL" clId="{4111D772-DFD9-4220-82E6-EB456A84B267}" dt="2024-01-10T08:49:10.706" v="3199" actId="478"/>
          <ac:spMkLst>
            <pc:docMk/>
            <pc:sldMk cId="365791383" sldId="297"/>
            <ac:spMk id="9" creationId="{BB25B717-2BFB-70C0-DBDD-C3A4FC270BA5}"/>
          </ac:spMkLst>
        </pc:spChg>
        <pc:spChg chg="del">
          <ac:chgData name="Raymond Ma" userId="ff237231-ff1a-419b-9740-7c520bc2664f" providerId="ADAL" clId="{4111D772-DFD9-4220-82E6-EB456A84B267}" dt="2024-01-10T08:49:09.202" v="3198" actId="478"/>
          <ac:spMkLst>
            <pc:docMk/>
            <pc:sldMk cId="365791383" sldId="297"/>
            <ac:spMk id="10" creationId="{9EFDF68A-8465-E08F-88CD-2C3A0EEDBB1E}"/>
          </ac:spMkLst>
        </pc:spChg>
        <pc:spChg chg="mod">
          <ac:chgData name="Raymond Ma" userId="ff237231-ff1a-419b-9740-7c520bc2664f" providerId="ADAL" clId="{4111D772-DFD9-4220-82E6-EB456A84B267}" dt="2024-01-10T08:49:21.701" v="3203" actId="1076"/>
          <ac:spMkLst>
            <pc:docMk/>
            <pc:sldMk cId="365791383" sldId="297"/>
            <ac:spMk id="14" creationId="{17BC42C3-3395-E6C4-807D-334C490FFAEC}"/>
          </ac:spMkLst>
        </pc:spChg>
        <pc:spChg chg="del">
          <ac:chgData name="Raymond Ma" userId="ff237231-ff1a-419b-9740-7c520bc2664f" providerId="ADAL" clId="{4111D772-DFD9-4220-82E6-EB456A84B267}" dt="2024-01-10T08:48:57.697" v="3194" actId="478"/>
          <ac:spMkLst>
            <pc:docMk/>
            <pc:sldMk cId="365791383" sldId="297"/>
            <ac:spMk id="17" creationId="{F4E5F1CE-FA9E-A2AF-4360-CA58FDC56693}"/>
          </ac:spMkLst>
        </pc:spChg>
        <pc:spChg chg="del">
          <ac:chgData name="Raymond Ma" userId="ff237231-ff1a-419b-9740-7c520bc2664f" providerId="ADAL" clId="{4111D772-DFD9-4220-82E6-EB456A84B267}" dt="2024-01-10T08:49:05.042" v="3196" actId="478"/>
          <ac:spMkLst>
            <pc:docMk/>
            <pc:sldMk cId="365791383" sldId="297"/>
            <ac:spMk id="27" creationId="{57CFDC77-0095-A498-5160-4F1ECDAD2E22}"/>
          </ac:spMkLst>
        </pc:spChg>
        <pc:spChg chg="mod">
          <ac:chgData name="Raymond Ma" userId="ff237231-ff1a-419b-9740-7c520bc2664f" providerId="ADAL" clId="{4111D772-DFD9-4220-82E6-EB456A84B267}" dt="2024-01-10T08:51:01.823" v="3313" actId="14100"/>
          <ac:spMkLst>
            <pc:docMk/>
            <pc:sldMk cId="365791383" sldId="297"/>
            <ac:spMk id="28" creationId="{54C1A0F4-892F-C81A-34B2-2F7A929D7360}"/>
          </ac:spMkLst>
        </pc:spChg>
        <pc:graphicFrameChg chg="add mod modGraphic">
          <ac:chgData name="Raymond Ma" userId="ff237231-ff1a-419b-9740-7c520bc2664f" providerId="ADAL" clId="{4111D772-DFD9-4220-82E6-EB456A84B267}" dt="2024-01-10T08:50:42.277" v="3309" actId="1076"/>
          <ac:graphicFrameMkLst>
            <pc:docMk/>
            <pc:sldMk cId="365791383" sldId="297"/>
            <ac:graphicFrameMk id="13" creationId="{048FAAFB-2EF7-96CD-320B-54FB2374E8D4}"/>
          </ac:graphicFrameMkLst>
        </pc:graphicFrameChg>
        <pc:picChg chg="del">
          <ac:chgData name="Raymond Ma" userId="ff237231-ff1a-419b-9740-7c520bc2664f" providerId="ADAL" clId="{4111D772-DFD9-4220-82E6-EB456A84B267}" dt="2024-01-10T08:48:21.477" v="3189" actId="478"/>
          <ac:picMkLst>
            <pc:docMk/>
            <pc:sldMk cId="365791383" sldId="297"/>
            <ac:picMk id="7" creationId="{290B4BC1-4CB9-8A88-ECC3-D34715231C66}"/>
          </ac:picMkLst>
        </pc:picChg>
        <pc:picChg chg="add mod ord">
          <ac:chgData name="Raymond Ma" userId="ff237231-ff1a-419b-9740-7c520bc2664f" providerId="ADAL" clId="{4111D772-DFD9-4220-82E6-EB456A84B267}" dt="2024-01-10T08:49:14.407" v="3201" actId="14100"/>
          <ac:picMkLst>
            <pc:docMk/>
            <pc:sldMk cId="365791383" sldId="297"/>
            <ac:picMk id="8" creationId="{C2ED0D51-EF90-8D3F-B361-81771395EDD0}"/>
          </ac:picMkLst>
        </pc:picChg>
        <pc:picChg chg="del">
          <ac:chgData name="Raymond Ma" userId="ff237231-ff1a-419b-9740-7c520bc2664f" providerId="ADAL" clId="{4111D772-DFD9-4220-82E6-EB456A84B267}" dt="2024-01-10T08:48:20.446" v="3188" actId="478"/>
          <ac:picMkLst>
            <pc:docMk/>
            <pc:sldMk cId="365791383" sldId="297"/>
            <ac:picMk id="12" creationId="{5F26C5DF-14DB-B8B3-EAA4-8C1A3B4FBA04}"/>
          </ac:picMkLst>
        </pc:picChg>
        <pc:cxnChg chg="del">
          <ac:chgData name="Raymond Ma" userId="ff237231-ff1a-419b-9740-7c520bc2664f" providerId="ADAL" clId="{4111D772-DFD9-4220-82E6-EB456A84B267}" dt="2024-01-10T08:49:11.408" v="3200" actId="478"/>
          <ac:cxnSpMkLst>
            <pc:docMk/>
            <pc:sldMk cId="365791383" sldId="297"/>
            <ac:cxnSpMk id="15" creationId="{5F3B76BD-DC1A-0D1A-769D-62D52A009CE5}"/>
          </ac:cxnSpMkLst>
        </pc:cxnChg>
      </pc:sldChg>
      <pc:sldChg chg="add">
        <pc:chgData name="Raymond Ma" userId="ff237231-ff1a-419b-9740-7c520bc2664f" providerId="ADAL" clId="{4111D772-DFD9-4220-82E6-EB456A84B267}" dt="2024-01-10T08:55:34.608" v="3467"/>
        <pc:sldMkLst>
          <pc:docMk/>
          <pc:sldMk cId="1388192710" sldId="298"/>
        </pc:sldMkLst>
      </pc:sldChg>
      <pc:sldChg chg="add del">
        <pc:chgData name="Raymond Ma" userId="ff237231-ff1a-419b-9740-7c520bc2664f" providerId="ADAL" clId="{4111D772-DFD9-4220-82E6-EB456A84B267}" dt="2024-01-10T08:59:24.304" v="3596"/>
        <pc:sldMkLst>
          <pc:docMk/>
          <pc:sldMk cId="3882405728"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E61290-9D99-4C75-8F54-3255B93849EA}" type="datetimeFigureOut">
              <a:rPr lang="zh-HK" altLang="en-US" smtClean="0"/>
              <a:t>10/1/2024</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6EB36E-7D4E-4B1B-B1CA-A081418D9DBF}" type="slidenum">
              <a:rPr lang="zh-HK" altLang="en-US" smtClean="0"/>
              <a:t>‹#›</a:t>
            </a:fld>
            <a:endParaRPr lang="zh-HK" altLang="en-US"/>
          </a:p>
        </p:txBody>
      </p:sp>
    </p:spTree>
    <p:extLst>
      <p:ext uri="{BB962C8B-B14F-4D97-AF65-F5344CB8AC3E}">
        <p14:creationId xmlns:p14="http://schemas.microsoft.com/office/powerpoint/2010/main" val="24380238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1133474" y="2550320"/>
            <a:ext cx="7281863" cy="2205038"/>
          </a:xfrm>
          <a:prstGeom prst="rect">
            <a:avLst/>
          </a:prstGeom>
        </p:spPr>
        <p:txBody>
          <a:bodyPr/>
          <a:lstStyle>
            <a:lvl1pPr>
              <a:defRPr sz="5400">
                <a:solidFill>
                  <a:schemeClr val="bg1"/>
                </a:solidFill>
                <a:latin typeface="華康儷粗黑" panose="020B0709000000000000" pitchFamily="49" charset="-120"/>
                <a:ea typeface="華康儷粗黑" panose="020B0709000000000000" pitchFamily="49" charset="-120"/>
              </a:defRPr>
            </a:lvl1pPr>
          </a:lstStyle>
          <a:p>
            <a:pPr lvl="0"/>
            <a:r>
              <a:rPr lang="en-US" altLang="zh-TW" noProof="0"/>
              <a:t>Click to edit Master title style</a:t>
            </a:r>
            <a:endParaRPr lang="zh-TW" altLang="en-US" noProof="0" dirty="0"/>
          </a:p>
        </p:txBody>
      </p:sp>
      <p:pic>
        <p:nvPicPr>
          <p:cNvPr id="3" name="圖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01882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rgbClr val="3399FF"/>
                </a:solidFill>
              </a:defRPr>
            </a:lvl1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HK" altLang="en-US" dirty="0"/>
          </a:p>
        </p:txBody>
      </p:sp>
    </p:spTree>
    <p:extLst>
      <p:ext uri="{BB962C8B-B14F-4D97-AF65-F5344CB8AC3E}">
        <p14:creationId xmlns:p14="http://schemas.microsoft.com/office/powerpoint/2010/main" val="180084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1/10/2024</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dirty="0"/>
          </a:p>
        </p:txBody>
      </p:sp>
      <p:pic>
        <p:nvPicPr>
          <p:cNvPr id="7" name="圖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8288000" cy="1819275"/>
          </a:xfrm>
          <a:prstGeom prst="rect">
            <a:avLst/>
          </a:prstGeom>
        </p:spPr>
      </p:pic>
    </p:spTree>
    <p:extLst>
      <p:ext uri="{BB962C8B-B14F-4D97-AF65-F5344CB8AC3E}">
        <p14:creationId xmlns:p14="http://schemas.microsoft.com/office/powerpoint/2010/main" val="44971212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ctrTitle"/>
          </p:nvPr>
        </p:nvSpPr>
        <p:spPr>
          <a:xfrm>
            <a:off x="1078029" y="4692858"/>
            <a:ext cx="13716000" cy="1934751"/>
          </a:xfrm>
        </p:spPr>
        <p:txBody>
          <a:bodyPr/>
          <a:lstStyle/>
          <a:p>
            <a:r>
              <a:rPr lang="en-US" altLang="zh-HK" sz="9000" b="1" dirty="0" err="1">
                <a:solidFill>
                  <a:schemeClr val="accent6">
                    <a:lumMod val="50000"/>
                  </a:schemeClr>
                </a:solidFill>
                <a:latin typeface="Arial" panose="020B0604020202020204" pitchFamily="34" charset="0"/>
                <a:cs typeface="Arial" panose="020B0604020202020204" pitchFamily="34" charset="0"/>
              </a:rPr>
              <a:t>eQuotation</a:t>
            </a:r>
            <a:r>
              <a:rPr lang="en-US" altLang="zh-HK" sz="9000" b="1" dirty="0">
                <a:solidFill>
                  <a:schemeClr val="accent6">
                    <a:lumMod val="50000"/>
                  </a:schemeClr>
                </a:solidFill>
                <a:latin typeface="Arial" panose="020B0604020202020204" pitchFamily="34" charset="0"/>
                <a:cs typeface="Arial" panose="020B0604020202020204" pitchFamily="34" charset="0"/>
              </a:rPr>
              <a:t> System</a:t>
            </a:r>
            <a:endParaRPr lang="zh-HK" altLang="en-US" sz="9000" b="1" dirty="0">
              <a:solidFill>
                <a:schemeClr val="accent6">
                  <a:lumMod val="50000"/>
                </a:schemeClr>
              </a:solidFill>
              <a:latin typeface="Arial" panose="020B0604020202020204" pitchFamily="34" charset="0"/>
              <a:cs typeface="Arial" panose="020B0604020202020204" pitchFamily="34" charset="0"/>
            </a:endParaRPr>
          </a:p>
        </p:txBody>
      </p:sp>
      <p:sp>
        <p:nvSpPr>
          <p:cNvPr id="5" name="副標題 2"/>
          <p:cNvSpPr txBox="1">
            <a:spLocks/>
          </p:cNvSpPr>
          <p:nvPr/>
        </p:nvSpPr>
        <p:spPr>
          <a:xfrm>
            <a:off x="1145713" y="6164471"/>
            <a:ext cx="13716000" cy="248364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HK" sz="4800" spc="1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Bidder interface</a:t>
            </a:r>
          </a:p>
        </p:txBody>
      </p:sp>
    </p:spTree>
    <p:extLst>
      <p:ext uri="{BB962C8B-B14F-4D97-AF65-F5344CB8AC3E}">
        <p14:creationId xmlns:p14="http://schemas.microsoft.com/office/powerpoint/2010/main" val="224497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32EEF1-7681-EA0D-DDA7-1388822C487A}"/>
              </a:ext>
            </a:extLst>
          </p:cNvPr>
          <p:cNvPicPr>
            <a:picLocks noChangeAspect="1"/>
          </p:cNvPicPr>
          <p:nvPr/>
        </p:nvPicPr>
        <p:blipFill>
          <a:blip r:embed="rId2"/>
          <a:stretch>
            <a:fillRect/>
          </a:stretch>
        </p:blipFill>
        <p:spPr>
          <a:xfrm>
            <a:off x="325837" y="2461431"/>
            <a:ext cx="6727575" cy="5364137"/>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4 – Submission Complete / Update Submission</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Click “OK” to leave the system. And you submission is completed</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You can login the system again to check and update the quotation if needed. By clicking the link in the invitation email again, and navigate to List of Quotation Request Page, click “</a:t>
            </a:r>
            <a:r>
              <a:rPr lang="en-US" altLang="zh-HK" sz="1800" b="1" dirty="0">
                <a:solidFill>
                  <a:schemeClr val="tx1"/>
                </a:solidFill>
                <a:latin typeface="Arial" panose="020B0604020202020204" pitchFamily="34" charset="0"/>
                <a:cs typeface="Arial" panose="020B0604020202020204" pitchFamily="34" charset="0"/>
              </a:rPr>
              <a:t>Edit Offer</a:t>
            </a:r>
            <a:r>
              <a:rPr lang="en-US" altLang="zh-HK" sz="1800" dirty="0">
                <a:solidFill>
                  <a:schemeClr val="tx1"/>
                </a:solidFill>
                <a:latin typeface="Arial" panose="020B0604020202020204" pitchFamily="34" charset="0"/>
                <a:cs typeface="Arial" panose="020B0604020202020204" pitchFamily="34" charset="0"/>
              </a:rPr>
              <a:t>” button to update your submission.</a:t>
            </a:r>
          </a:p>
          <a:p>
            <a:pPr marL="342900" indent="-342900">
              <a:lnSpc>
                <a:spcPct val="100000"/>
              </a:lnSpc>
              <a:buAutoNum type="arabicPeriod" startAt="3"/>
            </a:pPr>
            <a:endParaRPr lang="en-US" altLang="zh-HK" sz="1800" dirty="0">
              <a:solidFill>
                <a:schemeClr val="tx1"/>
              </a:solidFill>
              <a:latin typeface="Arial" panose="020B0604020202020204" pitchFamily="34" charset="0"/>
              <a:cs typeface="Arial" panose="020B0604020202020204" pitchFamily="34" charset="0"/>
            </a:endParaRP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5A109AA-18B7-5A75-8D4E-014C516E9615}"/>
              </a:ext>
            </a:extLst>
          </p:cNvPr>
          <p:cNvSpPr/>
          <p:nvPr/>
        </p:nvSpPr>
        <p:spPr>
          <a:xfrm>
            <a:off x="3944203" y="7055893"/>
            <a:ext cx="534464" cy="4426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6" name="TextBox 15">
            <a:extLst>
              <a:ext uri="{FF2B5EF4-FFF2-40B4-BE49-F238E27FC236}">
                <a16:creationId xmlns:a16="http://schemas.microsoft.com/office/drawing/2014/main" id="{61356F16-6B33-ED68-FD92-F581983359D3}"/>
              </a:ext>
            </a:extLst>
          </p:cNvPr>
          <p:cNvSpPr txBox="1"/>
          <p:nvPr/>
        </p:nvSpPr>
        <p:spPr>
          <a:xfrm>
            <a:off x="2462895" y="6836279"/>
            <a:ext cx="329297"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pic>
        <p:nvPicPr>
          <p:cNvPr id="10" name="Picture 9">
            <a:extLst>
              <a:ext uri="{FF2B5EF4-FFF2-40B4-BE49-F238E27FC236}">
                <a16:creationId xmlns:a16="http://schemas.microsoft.com/office/drawing/2014/main" id="{3570611C-202A-8079-9569-780E3BA14852}"/>
              </a:ext>
            </a:extLst>
          </p:cNvPr>
          <p:cNvPicPr>
            <a:picLocks noChangeAspect="1"/>
          </p:cNvPicPr>
          <p:nvPr/>
        </p:nvPicPr>
        <p:blipFill>
          <a:blip r:embed="rId3"/>
          <a:stretch>
            <a:fillRect/>
          </a:stretch>
        </p:blipFill>
        <p:spPr>
          <a:xfrm>
            <a:off x="5423940" y="6507110"/>
            <a:ext cx="8153815" cy="3421126"/>
          </a:xfrm>
          <a:prstGeom prst="rect">
            <a:avLst/>
          </a:prstGeom>
        </p:spPr>
      </p:pic>
      <p:sp>
        <p:nvSpPr>
          <p:cNvPr id="11" name="TextBox 10">
            <a:extLst>
              <a:ext uri="{FF2B5EF4-FFF2-40B4-BE49-F238E27FC236}">
                <a16:creationId xmlns:a16="http://schemas.microsoft.com/office/drawing/2014/main" id="{C94BA7CF-A0B0-E8F7-B5BE-06DB48B1BA2B}"/>
              </a:ext>
            </a:extLst>
          </p:cNvPr>
          <p:cNvSpPr txBox="1"/>
          <p:nvPr/>
        </p:nvSpPr>
        <p:spPr>
          <a:xfrm>
            <a:off x="9657540" y="8107796"/>
            <a:ext cx="329297"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13" name="Rectangle 12">
            <a:extLst>
              <a:ext uri="{FF2B5EF4-FFF2-40B4-BE49-F238E27FC236}">
                <a16:creationId xmlns:a16="http://schemas.microsoft.com/office/drawing/2014/main" id="{38E52F7A-E7F9-7A4E-5652-D757AB63F399}"/>
              </a:ext>
            </a:extLst>
          </p:cNvPr>
          <p:cNvSpPr/>
          <p:nvPr/>
        </p:nvSpPr>
        <p:spPr>
          <a:xfrm>
            <a:off x="9977664" y="8945394"/>
            <a:ext cx="763123" cy="4426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Tree>
    <p:extLst>
      <p:ext uri="{BB962C8B-B14F-4D97-AF65-F5344CB8AC3E}">
        <p14:creationId xmlns:p14="http://schemas.microsoft.com/office/powerpoint/2010/main" val="170716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966D04-9FB7-7DAD-9734-11A5D78CEBED}"/>
              </a:ext>
            </a:extLst>
          </p:cNvPr>
          <p:cNvSpPr txBox="1"/>
          <p:nvPr/>
        </p:nvSpPr>
        <p:spPr>
          <a:xfrm>
            <a:off x="8023258" y="5454203"/>
            <a:ext cx="1552028" cy="1015663"/>
          </a:xfrm>
          <a:prstGeom prst="rect">
            <a:avLst/>
          </a:prstGeom>
          <a:noFill/>
        </p:spPr>
        <p:txBody>
          <a:bodyPr wrap="none" rtlCol="0">
            <a:spAutoFit/>
          </a:bodyPr>
          <a:lstStyle/>
          <a:p>
            <a:r>
              <a:rPr lang="en-HK" sz="6000" b="1" dirty="0"/>
              <a:t>END</a:t>
            </a:r>
          </a:p>
        </p:txBody>
      </p:sp>
    </p:spTree>
    <p:extLst>
      <p:ext uri="{BB962C8B-B14F-4D97-AF65-F5344CB8AC3E}">
        <p14:creationId xmlns:p14="http://schemas.microsoft.com/office/powerpoint/2010/main" val="343559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72D327D-D9F4-F240-8870-B1467BA284BE}"/>
              </a:ext>
            </a:extLst>
          </p:cNvPr>
          <p:cNvPicPr>
            <a:picLocks noChangeAspect="1"/>
          </p:cNvPicPr>
          <p:nvPr/>
        </p:nvPicPr>
        <p:blipFill rotWithShape="1">
          <a:blip r:embed="rId2"/>
          <a:srcRect l="-892" t="86209" r="892" b="-570"/>
          <a:stretch/>
        </p:blipFill>
        <p:spPr>
          <a:xfrm>
            <a:off x="551253" y="8182197"/>
            <a:ext cx="11832207" cy="1840937"/>
          </a:xfrm>
          <a:prstGeom prst="rect">
            <a:avLst/>
          </a:prstGeom>
        </p:spPr>
      </p:pic>
      <p:pic>
        <p:nvPicPr>
          <p:cNvPr id="8" name="Picture 7">
            <a:extLst>
              <a:ext uri="{FF2B5EF4-FFF2-40B4-BE49-F238E27FC236}">
                <a16:creationId xmlns:a16="http://schemas.microsoft.com/office/drawing/2014/main" id="{CFEC5D9F-3CD1-DDC9-1EBD-2532B45947EB}"/>
              </a:ext>
            </a:extLst>
          </p:cNvPr>
          <p:cNvPicPr>
            <a:picLocks noChangeAspect="1"/>
          </p:cNvPicPr>
          <p:nvPr/>
        </p:nvPicPr>
        <p:blipFill rotWithShape="1">
          <a:blip r:embed="rId2"/>
          <a:srcRect b="75354"/>
          <a:stretch/>
        </p:blipFill>
        <p:spPr>
          <a:xfrm>
            <a:off x="551256" y="2779944"/>
            <a:ext cx="11832207" cy="3159439"/>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2b – Set / Reset Password</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Read the T&amp;C and check the box</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Click “</a:t>
            </a:r>
            <a:r>
              <a:rPr lang="en-US" altLang="zh-HK" sz="1800" b="1" dirty="0">
                <a:solidFill>
                  <a:schemeClr val="tx1"/>
                </a:solidFill>
                <a:latin typeface="Arial" panose="020B0604020202020204" pitchFamily="34" charset="0"/>
                <a:cs typeface="Arial" panose="020B0604020202020204" pitchFamily="34" charset="0"/>
              </a:rPr>
              <a:t>Accept</a:t>
            </a:r>
            <a:r>
              <a:rPr lang="en-US" altLang="zh-HK" sz="1800" dirty="0">
                <a:solidFill>
                  <a:schemeClr val="tx1"/>
                </a:solidFill>
                <a:latin typeface="Arial" panose="020B0604020202020204" pitchFamily="34" charset="0"/>
                <a:cs typeface="Arial" panose="020B0604020202020204" pitchFamily="34" charset="0"/>
              </a:rPr>
              <a:t>” button</a:t>
            </a: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198532" y="8527693"/>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7" name="Rectangle 16">
            <a:extLst>
              <a:ext uri="{FF2B5EF4-FFF2-40B4-BE49-F238E27FC236}">
                <a16:creationId xmlns:a16="http://schemas.microsoft.com/office/drawing/2014/main" id="{F4E5F1CE-FA9E-A2AF-4360-CA58FDC56693}"/>
              </a:ext>
            </a:extLst>
          </p:cNvPr>
          <p:cNvSpPr/>
          <p:nvPr/>
        </p:nvSpPr>
        <p:spPr>
          <a:xfrm>
            <a:off x="745389" y="9102665"/>
            <a:ext cx="336195" cy="2868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pic>
        <p:nvPicPr>
          <p:cNvPr id="21" name="Picture 20">
            <a:extLst>
              <a:ext uri="{FF2B5EF4-FFF2-40B4-BE49-F238E27FC236}">
                <a16:creationId xmlns:a16="http://schemas.microsoft.com/office/drawing/2014/main" id="{8DAD1335-39B9-0CF4-1E4B-7676F44C711C}"/>
              </a:ext>
            </a:extLst>
          </p:cNvPr>
          <p:cNvPicPr>
            <a:picLocks noChangeAspect="1"/>
          </p:cNvPicPr>
          <p:nvPr/>
        </p:nvPicPr>
        <p:blipFill rotWithShape="1">
          <a:blip r:embed="rId2"/>
          <a:srcRect l="-746" t="49185" r="746" b="39122"/>
          <a:stretch/>
        </p:blipFill>
        <p:spPr>
          <a:xfrm>
            <a:off x="551256" y="5884746"/>
            <a:ext cx="11832207" cy="1499059"/>
          </a:xfrm>
          <a:prstGeom prst="rect">
            <a:avLst/>
          </a:prstGeom>
        </p:spPr>
      </p:pic>
      <p:sp>
        <p:nvSpPr>
          <p:cNvPr id="26" name="TextBox 25">
            <a:extLst>
              <a:ext uri="{FF2B5EF4-FFF2-40B4-BE49-F238E27FC236}">
                <a16:creationId xmlns:a16="http://schemas.microsoft.com/office/drawing/2014/main" id="{5303030C-6967-65F2-2618-B8E512413457}"/>
              </a:ext>
            </a:extLst>
          </p:cNvPr>
          <p:cNvSpPr txBox="1"/>
          <p:nvPr/>
        </p:nvSpPr>
        <p:spPr>
          <a:xfrm rot="5400000">
            <a:off x="5892520" y="7430876"/>
            <a:ext cx="1149674" cy="1015663"/>
          </a:xfrm>
          <a:prstGeom prst="rect">
            <a:avLst/>
          </a:prstGeom>
          <a:noFill/>
        </p:spPr>
        <p:txBody>
          <a:bodyPr wrap="none" rtlCol="0">
            <a:spAutoFit/>
          </a:bodyPr>
          <a:lstStyle/>
          <a:p>
            <a:r>
              <a:rPr lang="en-HK" sz="6000" b="1" dirty="0"/>
              <a:t>. . .</a:t>
            </a:r>
          </a:p>
        </p:txBody>
      </p:sp>
      <p:sp>
        <p:nvSpPr>
          <p:cNvPr id="27" name="TextBox 26">
            <a:extLst>
              <a:ext uri="{FF2B5EF4-FFF2-40B4-BE49-F238E27FC236}">
                <a16:creationId xmlns:a16="http://schemas.microsoft.com/office/drawing/2014/main" id="{57CFDC77-0095-A498-5160-4F1ECDAD2E22}"/>
              </a:ext>
            </a:extLst>
          </p:cNvPr>
          <p:cNvSpPr txBox="1"/>
          <p:nvPr/>
        </p:nvSpPr>
        <p:spPr>
          <a:xfrm>
            <a:off x="5481972" y="9145120"/>
            <a:ext cx="477553"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28" name="Rectangle 27">
            <a:extLst>
              <a:ext uri="{FF2B5EF4-FFF2-40B4-BE49-F238E27FC236}">
                <a16:creationId xmlns:a16="http://schemas.microsoft.com/office/drawing/2014/main" id="{54C1A0F4-892F-C81A-34B2-2F7A929D7360}"/>
              </a:ext>
            </a:extLst>
          </p:cNvPr>
          <p:cNvSpPr/>
          <p:nvPr/>
        </p:nvSpPr>
        <p:spPr>
          <a:xfrm>
            <a:off x="6040191" y="9390531"/>
            <a:ext cx="922119" cy="483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Tree>
    <p:extLst>
      <p:ext uri="{BB962C8B-B14F-4D97-AF65-F5344CB8AC3E}">
        <p14:creationId xmlns:p14="http://schemas.microsoft.com/office/powerpoint/2010/main" val="187296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0B4BC1-4CB9-8A88-ECC3-D34715231C66}"/>
              </a:ext>
            </a:extLst>
          </p:cNvPr>
          <p:cNvPicPr>
            <a:picLocks noChangeAspect="1"/>
          </p:cNvPicPr>
          <p:nvPr/>
        </p:nvPicPr>
        <p:blipFill>
          <a:blip r:embed="rId2"/>
          <a:stretch>
            <a:fillRect/>
          </a:stretch>
        </p:blipFill>
        <p:spPr>
          <a:xfrm>
            <a:off x="450636" y="2602694"/>
            <a:ext cx="10471054" cy="4575082"/>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2b – Set / Reset Password</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Input the vendor ID (normally, it has been provided by default automatically) </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Drag the matching image to the cover the image in the left</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Click “</a:t>
            </a:r>
            <a:r>
              <a:rPr lang="en-US" altLang="zh-HK" sz="1800" b="1" dirty="0">
                <a:solidFill>
                  <a:schemeClr val="tx1"/>
                </a:solidFill>
                <a:latin typeface="Arial" panose="020B0604020202020204" pitchFamily="34" charset="0"/>
                <a:cs typeface="Arial" panose="020B0604020202020204" pitchFamily="34" charset="0"/>
              </a:rPr>
              <a:t>Process</a:t>
            </a:r>
            <a:r>
              <a:rPr lang="en-US" altLang="zh-HK" sz="1800" dirty="0">
                <a:solidFill>
                  <a:schemeClr val="tx1"/>
                </a:solidFill>
                <a:latin typeface="Arial" panose="020B0604020202020204" pitchFamily="34" charset="0"/>
                <a:cs typeface="Arial" panose="020B0604020202020204" pitchFamily="34" charset="0"/>
              </a:rPr>
              <a:t>” button</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Our system will sent a email to your company Primary Register Email (i.e. the email you received our </a:t>
            </a:r>
            <a:r>
              <a:rPr lang="en-US" altLang="zh-HK" sz="1800" dirty="0" err="1">
                <a:solidFill>
                  <a:schemeClr val="tx1"/>
                </a:solidFill>
                <a:latin typeface="Arial" panose="020B0604020202020204" pitchFamily="34" charset="0"/>
                <a:cs typeface="Arial" panose="020B0604020202020204" pitchFamily="34" charset="0"/>
              </a:rPr>
              <a:t>eQuotation</a:t>
            </a:r>
            <a:r>
              <a:rPr lang="en-US" altLang="zh-HK" sz="1800" dirty="0">
                <a:solidFill>
                  <a:schemeClr val="tx1"/>
                </a:solidFill>
                <a:latin typeface="Arial" panose="020B0604020202020204" pitchFamily="34" charset="0"/>
                <a:cs typeface="Arial" panose="020B0604020202020204" pitchFamily="34" charset="0"/>
              </a:rPr>
              <a:t> invitation)  </a:t>
            </a: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3421371" y="3321738"/>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7" name="Rectangle 16">
            <a:extLst>
              <a:ext uri="{FF2B5EF4-FFF2-40B4-BE49-F238E27FC236}">
                <a16:creationId xmlns:a16="http://schemas.microsoft.com/office/drawing/2014/main" id="{F4E5F1CE-FA9E-A2AF-4360-CA58FDC56693}"/>
              </a:ext>
            </a:extLst>
          </p:cNvPr>
          <p:cNvSpPr/>
          <p:nvPr/>
        </p:nvSpPr>
        <p:spPr>
          <a:xfrm>
            <a:off x="4031085" y="4508279"/>
            <a:ext cx="4211393" cy="18409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27" name="TextBox 26">
            <a:extLst>
              <a:ext uri="{FF2B5EF4-FFF2-40B4-BE49-F238E27FC236}">
                <a16:creationId xmlns:a16="http://schemas.microsoft.com/office/drawing/2014/main" id="{57CFDC77-0095-A498-5160-4F1ECDAD2E22}"/>
              </a:ext>
            </a:extLst>
          </p:cNvPr>
          <p:cNvSpPr txBox="1"/>
          <p:nvPr/>
        </p:nvSpPr>
        <p:spPr>
          <a:xfrm>
            <a:off x="3421371" y="4183512"/>
            <a:ext cx="477553"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28" name="Rectangle 27">
            <a:extLst>
              <a:ext uri="{FF2B5EF4-FFF2-40B4-BE49-F238E27FC236}">
                <a16:creationId xmlns:a16="http://schemas.microsoft.com/office/drawing/2014/main" id="{54C1A0F4-892F-C81A-34B2-2F7A929D7360}"/>
              </a:ext>
            </a:extLst>
          </p:cNvPr>
          <p:cNvSpPr/>
          <p:nvPr/>
        </p:nvSpPr>
        <p:spPr>
          <a:xfrm>
            <a:off x="4031086" y="3530644"/>
            <a:ext cx="2524260" cy="483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9" name="TextBox 8">
            <a:extLst>
              <a:ext uri="{FF2B5EF4-FFF2-40B4-BE49-F238E27FC236}">
                <a16:creationId xmlns:a16="http://schemas.microsoft.com/office/drawing/2014/main" id="{BB25B717-2BFB-70C0-DBDD-C3A4FC270BA5}"/>
              </a:ext>
            </a:extLst>
          </p:cNvPr>
          <p:cNvSpPr txBox="1"/>
          <p:nvPr/>
        </p:nvSpPr>
        <p:spPr>
          <a:xfrm>
            <a:off x="3448024" y="6103489"/>
            <a:ext cx="477553" cy="861774"/>
          </a:xfrm>
          <a:prstGeom prst="rect">
            <a:avLst/>
          </a:prstGeom>
          <a:solidFill>
            <a:schemeClr val="bg1">
              <a:alpha val="71000"/>
            </a:schemeClr>
          </a:solidFill>
        </p:spPr>
        <p:txBody>
          <a:bodyPr wrap="square" rtlCol="0">
            <a:spAutoFit/>
          </a:bodyPr>
          <a:lstStyle/>
          <a:p>
            <a:r>
              <a:rPr lang="en-HK" sz="5000" b="1" dirty="0">
                <a:solidFill>
                  <a:srgbClr val="FF0000"/>
                </a:solidFill>
              </a:rPr>
              <a:t>3</a:t>
            </a:r>
          </a:p>
        </p:txBody>
      </p:sp>
      <p:sp>
        <p:nvSpPr>
          <p:cNvPr id="10" name="Rectangle 9">
            <a:extLst>
              <a:ext uri="{FF2B5EF4-FFF2-40B4-BE49-F238E27FC236}">
                <a16:creationId xmlns:a16="http://schemas.microsoft.com/office/drawing/2014/main" id="{9EFDF68A-8465-E08F-88CD-2C3A0EEDBB1E}"/>
              </a:ext>
            </a:extLst>
          </p:cNvPr>
          <p:cNvSpPr/>
          <p:nvPr/>
        </p:nvSpPr>
        <p:spPr>
          <a:xfrm>
            <a:off x="4031085" y="6393901"/>
            <a:ext cx="953039" cy="483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pic>
        <p:nvPicPr>
          <p:cNvPr id="12" name="Picture 11">
            <a:extLst>
              <a:ext uri="{FF2B5EF4-FFF2-40B4-BE49-F238E27FC236}">
                <a16:creationId xmlns:a16="http://schemas.microsoft.com/office/drawing/2014/main" id="{5F26C5DF-14DB-B8B3-EAA4-8C1A3B4FBA04}"/>
              </a:ext>
            </a:extLst>
          </p:cNvPr>
          <p:cNvPicPr>
            <a:picLocks noChangeAspect="1"/>
          </p:cNvPicPr>
          <p:nvPr/>
        </p:nvPicPr>
        <p:blipFill>
          <a:blip r:embed="rId3"/>
          <a:stretch>
            <a:fillRect/>
          </a:stretch>
        </p:blipFill>
        <p:spPr>
          <a:xfrm>
            <a:off x="744846" y="7382024"/>
            <a:ext cx="7188540" cy="2379125"/>
          </a:xfrm>
          <a:prstGeom prst="rect">
            <a:avLst/>
          </a:prstGeom>
        </p:spPr>
      </p:pic>
      <p:cxnSp>
        <p:nvCxnSpPr>
          <p:cNvPr id="15" name="Straight Arrow Connector 14">
            <a:extLst>
              <a:ext uri="{FF2B5EF4-FFF2-40B4-BE49-F238E27FC236}">
                <a16:creationId xmlns:a16="http://schemas.microsoft.com/office/drawing/2014/main" id="{5F3B76BD-DC1A-0D1A-769D-62D52A009CE5}"/>
              </a:ext>
            </a:extLst>
          </p:cNvPr>
          <p:cNvCxnSpPr>
            <a:cxnSpLocks/>
          </p:cNvCxnSpPr>
          <p:nvPr/>
        </p:nvCxnSpPr>
        <p:spPr>
          <a:xfrm>
            <a:off x="4245223" y="6965263"/>
            <a:ext cx="0" cy="979550"/>
          </a:xfrm>
          <a:prstGeom prst="straightConnector1">
            <a:avLst/>
          </a:prstGeom>
          <a:ln w="1270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94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71E5C5-15A4-AFB9-A110-0CDA42637151}"/>
              </a:ext>
            </a:extLst>
          </p:cNvPr>
          <p:cNvPicPr>
            <a:picLocks noChangeAspect="1"/>
          </p:cNvPicPr>
          <p:nvPr/>
        </p:nvPicPr>
        <p:blipFill>
          <a:blip r:embed="rId2"/>
          <a:stretch>
            <a:fillRect/>
          </a:stretch>
        </p:blipFill>
        <p:spPr>
          <a:xfrm>
            <a:off x="462587" y="2547028"/>
            <a:ext cx="6634249" cy="4556759"/>
          </a:xfrm>
          <a:prstGeom prst="rect">
            <a:avLst/>
          </a:prstGeom>
        </p:spPr>
      </p:pic>
      <p:pic>
        <p:nvPicPr>
          <p:cNvPr id="18" name="Picture 17">
            <a:extLst>
              <a:ext uri="{FF2B5EF4-FFF2-40B4-BE49-F238E27FC236}">
                <a16:creationId xmlns:a16="http://schemas.microsoft.com/office/drawing/2014/main" id="{89A053E6-16F1-30FA-9658-71C7E0BB8EB6}"/>
              </a:ext>
            </a:extLst>
          </p:cNvPr>
          <p:cNvPicPr>
            <a:picLocks noChangeAspect="1"/>
          </p:cNvPicPr>
          <p:nvPr/>
        </p:nvPicPr>
        <p:blipFill>
          <a:blip r:embed="rId3"/>
          <a:stretch>
            <a:fillRect/>
          </a:stretch>
        </p:blipFill>
        <p:spPr>
          <a:xfrm>
            <a:off x="6993499" y="4318750"/>
            <a:ext cx="6804508" cy="2838450"/>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2b – Set / Reset Password</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Click the link of the email for set/reset  password</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Enter the Security Code provided in the reset password email to the Change / Forget password page and press “</a:t>
            </a:r>
            <a:r>
              <a:rPr lang="en-US" altLang="zh-HK" sz="1800" b="1" dirty="0">
                <a:solidFill>
                  <a:schemeClr val="tx1"/>
                </a:solidFill>
                <a:latin typeface="Arial" panose="020B0604020202020204" pitchFamily="34" charset="0"/>
                <a:cs typeface="Arial" panose="020B0604020202020204" pitchFamily="34" charset="0"/>
              </a:rPr>
              <a:t>Proceed</a:t>
            </a:r>
            <a:r>
              <a:rPr lang="en-US" altLang="zh-HK" sz="1800" dirty="0">
                <a:solidFill>
                  <a:schemeClr val="tx1"/>
                </a:solidFill>
                <a:latin typeface="Arial" panose="020B0604020202020204" pitchFamily="34" charset="0"/>
                <a:cs typeface="Arial" panose="020B0604020202020204" pitchFamily="34" charset="0"/>
              </a:rPr>
              <a:t>”.</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Input the new password</a:t>
            </a:r>
          </a:p>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 The password should be 8 - 10 characters long containing uppercase, lower case characters, and numbers)</a:t>
            </a: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2136798" y="5307088"/>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27" name="TextBox 26">
            <a:extLst>
              <a:ext uri="{FF2B5EF4-FFF2-40B4-BE49-F238E27FC236}">
                <a16:creationId xmlns:a16="http://schemas.microsoft.com/office/drawing/2014/main" id="{57CFDC77-0095-A498-5160-4F1ECDAD2E22}"/>
              </a:ext>
            </a:extLst>
          </p:cNvPr>
          <p:cNvSpPr txBox="1"/>
          <p:nvPr/>
        </p:nvSpPr>
        <p:spPr>
          <a:xfrm>
            <a:off x="1421199" y="4281726"/>
            <a:ext cx="477553"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28" name="Rectangle 27">
            <a:extLst>
              <a:ext uri="{FF2B5EF4-FFF2-40B4-BE49-F238E27FC236}">
                <a16:creationId xmlns:a16="http://schemas.microsoft.com/office/drawing/2014/main" id="{54C1A0F4-892F-C81A-34B2-2F7A929D7360}"/>
              </a:ext>
            </a:extLst>
          </p:cNvPr>
          <p:cNvSpPr/>
          <p:nvPr/>
        </p:nvSpPr>
        <p:spPr>
          <a:xfrm>
            <a:off x="1660706" y="5307088"/>
            <a:ext cx="476092" cy="3972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0" name="Rectangle 9">
            <a:extLst>
              <a:ext uri="{FF2B5EF4-FFF2-40B4-BE49-F238E27FC236}">
                <a16:creationId xmlns:a16="http://schemas.microsoft.com/office/drawing/2014/main" id="{9EFDF68A-8465-E08F-88CD-2C3A0EEDBB1E}"/>
              </a:ext>
            </a:extLst>
          </p:cNvPr>
          <p:cNvSpPr/>
          <p:nvPr/>
        </p:nvSpPr>
        <p:spPr>
          <a:xfrm>
            <a:off x="462587" y="4882644"/>
            <a:ext cx="915837" cy="2608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cxnSp>
        <p:nvCxnSpPr>
          <p:cNvPr id="15" name="Straight Arrow Connector 14">
            <a:extLst>
              <a:ext uri="{FF2B5EF4-FFF2-40B4-BE49-F238E27FC236}">
                <a16:creationId xmlns:a16="http://schemas.microsoft.com/office/drawing/2014/main" id="{5F3B76BD-DC1A-0D1A-769D-62D52A009CE5}"/>
              </a:ext>
            </a:extLst>
          </p:cNvPr>
          <p:cNvCxnSpPr>
            <a:cxnSpLocks/>
          </p:cNvCxnSpPr>
          <p:nvPr/>
        </p:nvCxnSpPr>
        <p:spPr>
          <a:xfrm>
            <a:off x="2109767" y="4704845"/>
            <a:ext cx="6185188" cy="1464017"/>
          </a:xfrm>
          <a:prstGeom prst="straightConnector1">
            <a:avLst/>
          </a:prstGeom>
          <a:ln w="1270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CEAC239-FD87-771F-8F1C-56707A985185}"/>
              </a:ext>
            </a:extLst>
          </p:cNvPr>
          <p:cNvPicPr>
            <a:picLocks noChangeAspect="1"/>
          </p:cNvPicPr>
          <p:nvPr/>
        </p:nvPicPr>
        <p:blipFill>
          <a:blip r:embed="rId4"/>
          <a:stretch>
            <a:fillRect/>
          </a:stretch>
        </p:blipFill>
        <p:spPr>
          <a:xfrm>
            <a:off x="2864412" y="6852138"/>
            <a:ext cx="8258175" cy="3276600"/>
          </a:xfrm>
          <a:prstGeom prst="rect">
            <a:avLst/>
          </a:prstGeom>
        </p:spPr>
      </p:pic>
      <p:cxnSp>
        <p:nvCxnSpPr>
          <p:cNvPr id="24" name="Straight Arrow Connector 23">
            <a:extLst>
              <a:ext uri="{FF2B5EF4-FFF2-40B4-BE49-F238E27FC236}">
                <a16:creationId xmlns:a16="http://schemas.microsoft.com/office/drawing/2014/main" id="{DADA745D-3D75-53F9-6415-48785BA2DC26}"/>
              </a:ext>
            </a:extLst>
          </p:cNvPr>
          <p:cNvCxnSpPr>
            <a:cxnSpLocks/>
          </p:cNvCxnSpPr>
          <p:nvPr/>
        </p:nvCxnSpPr>
        <p:spPr>
          <a:xfrm flipH="1">
            <a:off x="7307851" y="6818147"/>
            <a:ext cx="1644833" cy="1450295"/>
          </a:xfrm>
          <a:prstGeom prst="straightConnector1">
            <a:avLst/>
          </a:prstGeom>
          <a:ln w="1270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32F19C8-0CE7-C61E-92CE-76684F09D549}"/>
              </a:ext>
            </a:extLst>
          </p:cNvPr>
          <p:cNvSpPr txBox="1"/>
          <p:nvPr/>
        </p:nvSpPr>
        <p:spPr>
          <a:xfrm>
            <a:off x="3812247" y="8059551"/>
            <a:ext cx="477553" cy="861774"/>
          </a:xfrm>
          <a:prstGeom prst="rect">
            <a:avLst/>
          </a:prstGeom>
          <a:solidFill>
            <a:schemeClr val="bg1">
              <a:alpha val="71000"/>
            </a:schemeClr>
          </a:solidFill>
        </p:spPr>
        <p:txBody>
          <a:bodyPr wrap="square" rtlCol="0">
            <a:spAutoFit/>
          </a:bodyPr>
          <a:lstStyle/>
          <a:p>
            <a:r>
              <a:rPr lang="en-HK" sz="5000" b="1" dirty="0">
                <a:solidFill>
                  <a:srgbClr val="FF0000"/>
                </a:solidFill>
              </a:rPr>
              <a:t>3</a:t>
            </a:r>
          </a:p>
        </p:txBody>
      </p:sp>
    </p:spTree>
    <p:extLst>
      <p:ext uri="{BB962C8B-B14F-4D97-AF65-F5344CB8AC3E}">
        <p14:creationId xmlns:p14="http://schemas.microsoft.com/office/powerpoint/2010/main" val="257521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ED0D51-EF90-8D3F-B361-81771395EDD0}"/>
              </a:ext>
            </a:extLst>
          </p:cNvPr>
          <p:cNvPicPr>
            <a:picLocks noChangeAspect="1"/>
          </p:cNvPicPr>
          <p:nvPr/>
        </p:nvPicPr>
        <p:blipFill>
          <a:blip r:embed="rId2"/>
          <a:stretch>
            <a:fillRect/>
          </a:stretch>
        </p:blipFill>
        <p:spPr>
          <a:xfrm>
            <a:off x="402328" y="2800350"/>
            <a:ext cx="11755399" cy="3354789"/>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2b – Set / Reset Password</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Click the link to go to logon page</a:t>
            </a:r>
          </a:p>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       (</a:t>
            </a:r>
            <a:r>
              <a:rPr lang="en-US" altLang="zh-HK" sz="1800" dirty="0">
                <a:solidFill>
                  <a:schemeClr val="tx1"/>
                </a:solidFill>
                <a:latin typeface="Arial" panose="020B0604020202020204" pitchFamily="34" charset="0"/>
                <a:cs typeface="Arial" panose="020B0604020202020204" pitchFamily="34" charset="0"/>
                <a:hlinkClick r:id="rId3" action="ppaction://hlinksldjump"/>
              </a:rPr>
              <a:t>go back to step 2a</a:t>
            </a:r>
            <a:r>
              <a:rPr lang="en-US" altLang="zh-HK" sz="1800" dirty="0">
                <a:solidFill>
                  <a:schemeClr val="tx1"/>
                </a:solidFill>
                <a:latin typeface="Arial" panose="020B0604020202020204" pitchFamily="34" charset="0"/>
                <a:cs typeface="Arial" panose="020B0604020202020204" pitchFamily="34" charset="0"/>
              </a:rPr>
              <a:t>)</a:t>
            </a: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3545921" y="4860366"/>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28" name="Rectangle 27">
            <a:extLst>
              <a:ext uri="{FF2B5EF4-FFF2-40B4-BE49-F238E27FC236}">
                <a16:creationId xmlns:a16="http://schemas.microsoft.com/office/drawing/2014/main" id="{54C1A0F4-892F-C81A-34B2-2F7A929D7360}"/>
              </a:ext>
            </a:extLst>
          </p:cNvPr>
          <p:cNvSpPr/>
          <p:nvPr/>
        </p:nvSpPr>
        <p:spPr>
          <a:xfrm>
            <a:off x="4926842" y="5143500"/>
            <a:ext cx="2142698" cy="483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mc:AlternateContent xmlns:mc="http://schemas.openxmlformats.org/markup-compatibility/2006">
        <mc:Choice xmlns:pslz="http://schemas.microsoft.com/office/powerpoint/2016/slidezoom" Requires="pslz">
          <p:graphicFrame>
            <p:nvGraphicFramePr>
              <p:cNvPr id="13" name="Slide Zoom 12">
                <a:extLst>
                  <a:ext uri="{FF2B5EF4-FFF2-40B4-BE49-F238E27FC236}">
                    <a16:creationId xmlns:a16="http://schemas.microsoft.com/office/drawing/2014/main" id="{048FAAFB-2EF7-96CD-320B-54FB2374E8D4}"/>
                  </a:ext>
                </a:extLst>
              </p:cNvPr>
              <p:cNvGraphicFramePr>
                <a:graphicFrameLocks noChangeAspect="1"/>
              </p:cNvGraphicFramePr>
              <p:nvPr>
                <p:extLst>
                  <p:ext uri="{D42A27DB-BD31-4B8C-83A1-F6EECF244321}">
                    <p14:modId xmlns:p14="http://schemas.microsoft.com/office/powerpoint/2010/main" val="464751988"/>
                  </p:ext>
                </p:extLst>
              </p:nvPr>
            </p:nvGraphicFramePr>
            <p:xfrm>
              <a:off x="14137019" y="3986851"/>
              <a:ext cx="2056265" cy="1156649"/>
            </p:xfrm>
            <a:graphic>
              <a:graphicData uri="http://schemas.microsoft.com/office/powerpoint/2016/slidezoom">
                <pslz:sldZm>
                  <pslz:sldZmObj sldId="285" cId="1628065452">
                    <pslz:zmPr id="{E9DA8311-3779-4D28-9605-60832382D429}" returnToParent="0" transitionDur="1000">
                      <p166:blipFill xmlns:p166="http://schemas.microsoft.com/office/powerpoint/2016/6/main">
                        <a:blip r:embed="rId4"/>
                        <a:stretch>
                          <a:fillRect/>
                        </a:stretch>
                      </p166:blipFill>
                      <p166:spPr xmlns:p166="http://schemas.microsoft.com/office/powerpoint/2016/6/main">
                        <a:xfrm>
                          <a:off x="0" y="0"/>
                          <a:ext cx="2056265" cy="1156649"/>
                        </a:xfrm>
                        <a:prstGeom prst="rect">
                          <a:avLst/>
                        </a:prstGeom>
                        <a:ln w="3175">
                          <a:solidFill>
                            <a:prstClr val="ltGray"/>
                          </a:solidFill>
                        </a:ln>
                      </p166:spPr>
                    </pslz:zmPr>
                  </pslz:sldZmObj>
                </pslz:sldZm>
              </a:graphicData>
            </a:graphic>
          </p:graphicFrame>
        </mc:Choice>
        <mc:Fallback>
          <p:pic>
            <p:nvPicPr>
              <p:cNvPr id="13" name="Slide Zoom 12">
                <a:extLst>
                  <a:ext uri="{FF2B5EF4-FFF2-40B4-BE49-F238E27FC236}">
                    <a16:creationId xmlns:a16="http://schemas.microsoft.com/office/drawing/2014/main" id="{048FAAFB-2EF7-96CD-320B-54FB2374E8D4}"/>
                  </a:ext>
                </a:extLst>
              </p:cNvPr>
              <p:cNvPicPr>
                <a:picLocks noGrp="1" noRot="1" noChangeAspect="1" noMove="1" noResize="1" noEditPoints="1" noAdjustHandles="1" noChangeArrowheads="1" noChangeShapeType="1"/>
              </p:cNvPicPr>
              <p:nvPr/>
            </p:nvPicPr>
            <p:blipFill>
              <a:blip r:embed="rId4"/>
              <a:stretch>
                <a:fillRect/>
              </a:stretch>
            </p:blipFill>
            <p:spPr>
              <a:xfrm>
                <a:off x="14137019" y="3986851"/>
                <a:ext cx="2056265" cy="1156649"/>
              </a:xfrm>
              <a:prstGeom prst="rect">
                <a:avLst/>
              </a:prstGeom>
              <a:ln w="3175">
                <a:solidFill>
                  <a:prstClr val="ltGray"/>
                </a:solidFill>
              </a:ln>
            </p:spPr>
          </p:pic>
        </mc:Fallback>
      </mc:AlternateContent>
    </p:spTree>
    <p:extLst>
      <p:ext uri="{BB962C8B-B14F-4D97-AF65-F5344CB8AC3E}">
        <p14:creationId xmlns:p14="http://schemas.microsoft.com/office/powerpoint/2010/main" val="36579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966D04-9FB7-7DAD-9734-11A5D78CEBED}"/>
              </a:ext>
            </a:extLst>
          </p:cNvPr>
          <p:cNvSpPr txBox="1"/>
          <p:nvPr/>
        </p:nvSpPr>
        <p:spPr>
          <a:xfrm>
            <a:off x="8023258" y="5454203"/>
            <a:ext cx="1552028" cy="1015663"/>
          </a:xfrm>
          <a:prstGeom prst="rect">
            <a:avLst/>
          </a:prstGeom>
          <a:noFill/>
        </p:spPr>
        <p:txBody>
          <a:bodyPr wrap="none" rtlCol="0">
            <a:spAutoFit/>
          </a:bodyPr>
          <a:lstStyle/>
          <a:p>
            <a:r>
              <a:rPr lang="en-HK" sz="6000" b="1" dirty="0"/>
              <a:t>END</a:t>
            </a:r>
          </a:p>
        </p:txBody>
      </p:sp>
    </p:spTree>
    <p:extLst>
      <p:ext uri="{BB962C8B-B14F-4D97-AF65-F5344CB8AC3E}">
        <p14:creationId xmlns:p14="http://schemas.microsoft.com/office/powerpoint/2010/main" val="138819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1 – Receive Invitation of </a:t>
            </a:r>
            <a:r>
              <a:rPr lang="en-US" altLang="zh-HK" sz="3000" dirty="0" err="1">
                <a:solidFill>
                  <a:schemeClr val="tx1"/>
                </a:solidFill>
                <a:latin typeface="Arial" panose="020B0604020202020204" pitchFamily="34" charset="0"/>
                <a:cs typeface="Arial" panose="020B0604020202020204" pitchFamily="34" charset="0"/>
              </a:rPr>
              <a:t>eQuotation</a:t>
            </a:r>
            <a:endParaRPr lang="en-US" altLang="zh-HK" sz="3000" dirty="0">
              <a:solidFill>
                <a:schemeClr val="tx1"/>
              </a:solidFill>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b="1" dirty="0">
                <a:solidFill>
                  <a:schemeClr val="tx1"/>
                </a:solidFill>
                <a:latin typeface="Arial" panose="020B0604020202020204" pitchFamily="34" charset="0"/>
                <a:cs typeface="Arial" panose="020B0604020202020204" pitchFamily="34" charset="0"/>
              </a:rPr>
              <a:t>For existing vendor</a:t>
            </a:r>
            <a:r>
              <a:rPr lang="en-US" altLang="zh-HK" sz="1800" dirty="0">
                <a:solidFill>
                  <a:schemeClr val="tx1"/>
                </a:solidFill>
                <a:latin typeface="Arial" panose="020B0604020202020204" pitchFamily="34" charset="0"/>
                <a:cs typeface="Arial" panose="020B0604020202020204" pitchFamily="34" charset="0"/>
              </a:rPr>
              <a:t>, Click “</a:t>
            </a:r>
            <a:r>
              <a:rPr lang="en-US" altLang="zh-HK" sz="1800" b="1" dirty="0">
                <a:solidFill>
                  <a:schemeClr val="tx1"/>
                </a:solidFill>
                <a:latin typeface="Arial" panose="020B0604020202020204" pitchFamily="34" charset="0"/>
                <a:cs typeface="Arial" panose="020B0604020202020204" pitchFamily="34" charset="0"/>
              </a:rPr>
              <a:t>Logon</a:t>
            </a:r>
            <a:r>
              <a:rPr lang="en-US" altLang="zh-HK" sz="1800" dirty="0">
                <a:solidFill>
                  <a:schemeClr val="tx1"/>
                </a:solidFill>
                <a:latin typeface="Arial" panose="020B0604020202020204" pitchFamily="34" charset="0"/>
                <a:cs typeface="Arial" panose="020B0604020202020204" pitchFamily="34" charset="0"/>
              </a:rPr>
              <a:t>” to start the quotation submission (</a:t>
            </a:r>
            <a:r>
              <a:rPr lang="en-US" altLang="zh-HK" sz="1800" dirty="0">
                <a:solidFill>
                  <a:schemeClr val="tx1"/>
                </a:solidFill>
                <a:latin typeface="Arial" panose="020B0604020202020204" pitchFamily="34" charset="0"/>
                <a:cs typeface="Arial" panose="020B0604020202020204" pitchFamily="34" charset="0"/>
                <a:hlinkClick r:id="rId2" action="ppaction://hlinksldjump"/>
              </a:rPr>
              <a:t>go to step 2a</a:t>
            </a:r>
            <a:r>
              <a:rPr lang="en-US" altLang="zh-HK" sz="1800" dirty="0">
                <a:solidFill>
                  <a:schemeClr val="tx1"/>
                </a:solidFill>
                <a:latin typeface="Arial" panose="020B0604020202020204" pitchFamily="34" charset="0"/>
                <a:cs typeface="Arial" panose="020B0604020202020204" pitchFamily="34" charset="0"/>
              </a:rPr>
              <a:t>)</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b="1" dirty="0">
                <a:solidFill>
                  <a:schemeClr val="tx1"/>
                </a:solidFill>
                <a:latin typeface="Arial" panose="020B0604020202020204" pitchFamily="34" charset="0"/>
                <a:cs typeface="Arial" panose="020B0604020202020204" pitchFamily="34" charset="0"/>
              </a:rPr>
              <a:t>For new vendor</a:t>
            </a:r>
            <a:r>
              <a:rPr lang="en-US" altLang="zh-HK" sz="1800" dirty="0">
                <a:solidFill>
                  <a:schemeClr val="tx1"/>
                </a:solidFill>
                <a:latin typeface="Arial" panose="020B0604020202020204" pitchFamily="34" charset="0"/>
                <a:cs typeface="Arial" panose="020B0604020202020204" pitchFamily="34" charset="0"/>
              </a:rPr>
              <a:t>, or existing vendor who forget your logon password. Click “</a:t>
            </a:r>
            <a:r>
              <a:rPr lang="en-US" altLang="zh-HK" sz="1800" b="1" dirty="0">
                <a:solidFill>
                  <a:schemeClr val="tx1"/>
                </a:solidFill>
                <a:latin typeface="Arial" panose="020B0604020202020204" pitchFamily="34" charset="0"/>
                <a:cs typeface="Arial" panose="020B0604020202020204" pitchFamily="34" charset="0"/>
              </a:rPr>
              <a:t>Change / Forget Password</a:t>
            </a:r>
            <a:r>
              <a:rPr lang="en-US" altLang="zh-HK" sz="1800" dirty="0">
                <a:solidFill>
                  <a:schemeClr val="tx1"/>
                </a:solidFill>
                <a:latin typeface="Arial" panose="020B0604020202020204" pitchFamily="34" charset="0"/>
                <a:cs typeface="Arial" panose="020B0604020202020204" pitchFamily="34" charset="0"/>
              </a:rPr>
              <a:t>” (</a:t>
            </a:r>
            <a:r>
              <a:rPr lang="en-US" altLang="zh-HK" sz="1800" dirty="0">
                <a:solidFill>
                  <a:schemeClr val="tx1"/>
                </a:solidFill>
                <a:latin typeface="Arial" panose="020B0604020202020204" pitchFamily="34" charset="0"/>
                <a:cs typeface="Arial" panose="020B0604020202020204" pitchFamily="34" charset="0"/>
                <a:hlinkClick r:id="rId3" action="ppaction://hlinksldjump"/>
              </a:rPr>
              <a:t>go to step 2b</a:t>
            </a:r>
            <a:r>
              <a:rPr lang="en-US" altLang="zh-HK" sz="1800" dirty="0">
                <a:solidFill>
                  <a:schemeClr val="tx1"/>
                </a:solidFill>
                <a:latin typeface="Arial" panose="020B0604020202020204" pitchFamily="34" charset="0"/>
                <a:cs typeface="Arial" panose="020B0604020202020204" pitchFamily="34" charset="0"/>
              </a:rPr>
              <a:t>)</a:t>
            </a:r>
            <a:endParaRPr lang="en-US" altLang="zh-HK" sz="1600" dirty="0">
              <a:solidFill>
                <a:schemeClr val="tx1"/>
              </a:solidFill>
              <a:latin typeface="Arial" panose="020B0604020202020204" pitchFamily="34" charset="0"/>
              <a:cs typeface="Arial" panose="020B0604020202020204" pitchFamily="34" charset="0"/>
            </a:endParaRP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FFB9EA2-AE05-3414-2850-1F043572358C}"/>
              </a:ext>
            </a:extLst>
          </p:cNvPr>
          <p:cNvPicPr>
            <a:picLocks noChangeAspect="1"/>
          </p:cNvPicPr>
          <p:nvPr/>
        </p:nvPicPr>
        <p:blipFill>
          <a:blip r:embed="rId4"/>
          <a:stretch>
            <a:fillRect/>
          </a:stretch>
        </p:blipFill>
        <p:spPr>
          <a:xfrm>
            <a:off x="374585" y="2708031"/>
            <a:ext cx="8232178" cy="7409817"/>
          </a:xfrm>
          <a:prstGeom prst="rect">
            <a:avLst/>
          </a:prstGeom>
        </p:spPr>
      </p:pic>
      <p:sp>
        <p:nvSpPr>
          <p:cNvPr id="13" name="TextBox 12">
            <a:extLst>
              <a:ext uri="{FF2B5EF4-FFF2-40B4-BE49-F238E27FC236}">
                <a16:creationId xmlns:a16="http://schemas.microsoft.com/office/drawing/2014/main" id="{4A35F880-D290-1199-098C-7699E4EB384A}"/>
              </a:ext>
            </a:extLst>
          </p:cNvPr>
          <p:cNvSpPr txBox="1"/>
          <p:nvPr/>
        </p:nvSpPr>
        <p:spPr>
          <a:xfrm>
            <a:off x="8901735" y="7148083"/>
            <a:ext cx="484529"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14" name="TextBox 13">
            <a:extLst>
              <a:ext uri="{FF2B5EF4-FFF2-40B4-BE49-F238E27FC236}">
                <a16:creationId xmlns:a16="http://schemas.microsoft.com/office/drawing/2014/main" id="{17BC42C3-3395-E6C4-807D-334C490FFAEC}"/>
              </a:ext>
            </a:extLst>
          </p:cNvPr>
          <p:cNvSpPr txBox="1"/>
          <p:nvPr/>
        </p:nvSpPr>
        <p:spPr>
          <a:xfrm>
            <a:off x="8800313" y="6022447"/>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cxnSp>
        <p:nvCxnSpPr>
          <p:cNvPr id="9" name="Straight Arrow Connector 8">
            <a:extLst>
              <a:ext uri="{FF2B5EF4-FFF2-40B4-BE49-F238E27FC236}">
                <a16:creationId xmlns:a16="http://schemas.microsoft.com/office/drawing/2014/main" id="{0860C6B9-298D-EA43-6746-014D01D6CB57}"/>
              </a:ext>
            </a:extLst>
          </p:cNvPr>
          <p:cNvCxnSpPr/>
          <p:nvPr/>
        </p:nvCxnSpPr>
        <p:spPr>
          <a:xfrm flipH="1">
            <a:off x="2963781" y="7675808"/>
            <a:ext cx="5937954" cy="1416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8831567-69D2-66AA-328D-4E9EB15AA5F6}"/>
              </a:ext>
            </a:extLst>
          </p:cNvPr>
          <p:cNvSpPr/>
          <p:nvPr/>
        </p:nvSpPr>
        <p:spPr>
          <a:xfrm>
            <a:off x="1300766" y="7675808"/>
            <a:ext cx="1663015" cy="2318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cxnSp>
        <p:nvCxnSpPr>
          <p:cNvPr id="11" name="Straight Arrow Connector 10">
            <a:extLst>
              <a:ext uri="{FF2B5EF4-FFF2-40B4-BE49-F238E27FC236}">
                <a16:creationId xmlns:a16="http://schemas.microsoft.com/office/drawing/2014/main" id="{01BF7130-E284-2902-F2BD-665E23845F6A}"/>
              </a:ext>
            </a:extLst>
          </p:cNvPr>
          <p:cNvCxnSpPr>
            <a:cxnSpLocks/>
            <a:stCxn id="14" idx="1"/>
          </p:cNvCxnSpPr>
          <p:nvPr/>
        </p:nvCxnSpPr>
        <p:spPr>
          <a:xfrm flipH="1">
            <a:off x="1300766" y="6453334"/>
            <a:ext cx="7499547" cy="10164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4E5F1CE-FA9E-A2AF-4360-CA58FDC56693}"/>
              </a:ext>
            </a:extLst>
          </p:cNvPr>
          <p:cNvSpPr/>
          <p:nvPr/>
        </p:nvSpPr>
        <p:spPr>
          <a:xfrm>
            <a:off x="837675" y="7469746"/>
            <a:ext cx="463091" cy="2768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mc:AlternateContent xmlns:mc="http://schemas.openxmlformats.org/markup-compatibility/2006">
        <mc:Choice xmlns:pslz="http://schemas.microsoft.com/office/powerpoint/2016/slidezoom" Requires="pslz">
          <p:graphicFrame>
            <p:nvGraphicFramePr>
              <p:cNvPr id="19" name="Slide Zoom 18">
                <a:extLst>
                  <a:ext uri="{FF2B5EF4-FFF2-40B4-BE49-F238E27FC236}">
                    <a16:creationId xmlns:a16="http://schemas.microsoft.com/office/drawing/2014/main" id="{105ABF1C-C6DE-CA3E-3BDA-8B49C8059F6D}"/>
                  </a:ext>
                </a:extLst>
              </p:cNvPr>
              <p:cNvGraphicFramePr>
                <a:graphicFrameLocks noChangeAspect="1"/>
              </p:cNvGraphicFramePr>
              <p:nvPr>
                <p:extLst>
                  <p:ext uri="{D42A27DB-BD31-4B8C-83A1-F6EECF244321}">
                    <p14:modId xmlns:p14="http://schemas.microsoft.com/office/powerpoint/2010/main" val="3834620299"/>
                  </p:ext>
                </p:extLst>
              </p:nvPr>
            </p:nvGraphicFramePr>
            <p:xfrm>
              <a:off x="14083048" y="3740200"/>
              <a:ext cx="1345843" cy="757037"/>
            </p:xfrm>
            <a:graphic>
              <a:graphicData uri="http://schemas.microsoft.com/office/powerpoint/2016/slidezoom">
                <pslz:sldZm>
                  <pslz:sldZmObj sldId="283" cId="3807450487">
                    <pslz:zmPr id="{3D40083F-6702-498A-880E-C354BB36A7FF}" returnToParent="0" transitionDur="1000">
                      <p166:blipFill xmlns:p166="http://schemas.microsoft.com/office/powerpoint/2016/6/main">
                        <a:blip r:embed="rId5"/>
                        <a:stretch>
                          <a:fillRect/>
                        </a:stretch>
                      </p166:blipFill>
                      <p166:spPr xmlns:p166="http://schemas.microsoft.com/office/powerpoint/2016/6/main">
                        <a:xfrm>
                          <a:off x="0" y="0"/>
                          <a:ext cx="1345843" cy="757037"/>
                        </a:xfrm>
                        <a:prstGeom prst="rect">
                          <a:avLst/>
                        </a:prstGeom>
                        <a:ln w="3175">
                          <a:solidFill>
                            <a:prstClr val="ltGray"/>
                          </a:solidFill>
                        </a:ln>
                      </p166:spPr>
                    </pslz:zmPr>
                  </pslz:sldZmObj>
                </pslz:sldZm>
              </a:graphicData>
            </a:graphic>
          </p:graphicFrame>
        </mc:Choice>
        <mc:Fallback>
          <p:pic>
            <p:nvPicPr>
              <p:cNvPr id="19" name="Slide Zoom 18">
                <a:extLst>
                  <a:ext uri="{FF2B5EF4-FFF2-40B4-BE49-F238E27FC236}">
                    <a16:creationId xmlns:a16="http://schemas.microsoft.com/office/drawing/2014/main" id="{105ABF1C-C6DE-CA3E-3BDA-8B49C8059F6D}"/>
                  </a:ext>
                </a:extLst>
              </p:cNvPr>
              <p:cNvPicPr>
                <a:picLocks noGrp="1" noRot="1" noChangeAspect="1" noMove="1" noResize="1" noEditPoints="1" noAdjustHandles="1" noChangeArrowheads="1" noChangeShapeType="1"/>
              </p:cNvPicPr>
              <p:nvPr/>
            </p:nvPicPr>
            <p:blipFill>
              <a:blip r:embed="rId5"/>
              <a:stretch>
                <a:fillRect/>
              </a:stretch>
            </p:blipFill>
            <p:spPr>
              <a:xfrm>
                <a:off x="14083048" y="3740200"/>
                <a:ext cx="1345843" cy="75703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2401B315-D9C7-95D6-1DB8-B5612A20DD04}"/>
                  </a:ext>
                </a:extLst>
              </p:cNvPr>
              <p:cNvGraphicFramePr>
                <a:graphicFrameLocks noChangeAspect="1"/>
              </p:cNvGraphicFramePr>
              <p:nvPr>
                <p:extLst>
                  <p:ext uri="{D42A27DB-BD31-4B8C-83A1-F6EECF244321}">
                    <p14:modId xmlns:p14="http://schemas.microsoft.com/office/powerpoint/2010/main" val="1229155547"/>
                  </p:ext>
                </p:extLst>
              </p:nvPr>
            </p:nvGraphicFramePr>
            <p:xfrm>
              <a:off x="14083048" y="6546800"/>
              <a:ext cx="1474631" cy="829480"/>
            </p:xfrm>
            <a:graphic>
              <a:graphicData uri="http://schemas.microsoft.com/office/powerpoint/2016/slidezoom">
                <pslz:sldZm>
                  <pslz:sldZmObj sldId="294" cId="1872963794">
                    <pslz:zmPr id="{4C675004-3A2E-41CE-B87E-503689F0F3DA}" returnToParent="0" transitionDur="1000">
                      <p166:blipFill xmlns:p166="http://schemas.microsoft.com/office/powerpoint/2016/6/main">
                        <a:blip r:embed="rId6"/>
                        <a:stretch>
                          <a:fillRect/>
                        </a:stretch>
                      </p166:blipFill>
                      <p166:spPr xmlns:p166="http://schemas.microsoft.com/office/powerpoint/2016/6/main">
                        <a:xfrm>
                          <a:off x="0" y="0"/>
                          <a:ext cx="1474631" cy="829480"/>
                        </a:xfrm>
                        <a:prstGeom prst="rect">
                          <a:avLst/>
                        </a:prstGeom>
                        <a:ln w="3175">
                          <a:solidFill>
                            <a:prstClr val="ltGray"/>
                          </a:solidFill>
                        </a:ln>
                      </p166:spPr>
                    </pslz:zmPr>
                  </pslz:sldZmObj>
                </pslz:sldZm>
              </a:graphicData>
            </a:graphic>
          </p:graphicFrame>
        </mc:Choice>
        <mc:Fallback>
          <p:pic>
            <p:nvPicPr>
              <p:cNvPr id="8" name="Slide Zoom 7">
                <a:extLst>
                  <a:ext uri="{FF2B5EF4-FFF2-40B4-BE49-F238E27FC236}">
                    <a16:creationId xmlns:a16="http://schemas.microsoft.com/office/drawing/2014/main" id="{2401B315-D9C7-95D6-1DB8-B5612A20DD04}"/>
                  </a:ext>
                </a:extLst>
              </p:cNvPr>
              <p:cNvPicPr>
                <a:picLocks noGrp="1" noRot="1" noChangeAspect="1" noMove="1" noResize="1" noEditPoints="1" noAdjustHandles="1" noChangeArrowheads="1" noChangeShapeType="1"/>
              </p:cNvPicPr>
              <p:nvPr/>
            </p:nvPicPr>
            <p:blipFill>
              <a:blip r:embed="rId6"/>
              <a:stretch>
                <a:fillRect/>
              </a:stretch>
            </p:blipFill>
            <p:spPr>
              <a:xfrm>
                <a:off x="14083048" y="6546800"/>
                <a:ext cx="1474631" cy="829480"/>
              </a:xfrm>
              <a:prstGeom prst="rect">
                <a:avLst/>
              </a:prstGeom>
              <a:ln w="3175">
                <a:solidFill>
                  <a:prstClr val="ltGray"/>
                </a:solidFill>
              </a:ln>
            </p:spPr>
          </p:pic>
        </mc:Fallback>
      </mc:AlternateContent>
    </p:spTree>
    <p:extLst>
      <p:ext uri="{BB962C8B-B14F-4D97-AF65-F5344CB8AC3E}">
        <p14:creationId xmlns:p14="http://schemas.microsoft.com/office/powerpoint/2010/main" val="301775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72D327D-D9F4-F240-8870-B1467BA284BE}"/>
              </a:ext>
            </a:extLst>
          </p:cNvPr>
          <p:cNvPicPr>
            <a:picLocks noChangeAspect="1"/>
          </p:cNvPicPr>
          <p:nvPr/>
        </p:nvPicPr>
        <p:blipFill rotWithShape="1">
          <a:blip r:embed="rId2"/>
          <a:srcRect l="-892" t="86209" r="892" b="-570"/>
          <a:stretch/>
        </p:blipFill>
        <p:spPr>
          <a:xfrm>
            <a:off x="551253" y="8182197"/>
            <a:ext cx="11832207" cy="1840937"/>
          </a:xfrm>
          <a:prstGeom prst="rect">
            <a:avLst/>
          </a:prstGeom>
        </p:spPr>
      </p:pic>
      <p:pic>
        <p:nvPicPr>
          <p:cNvPr id="8" name="Picture 7">
            <a:extLst>
              <a:ext uri="{FF2B5EF4-FFF2-40B4-BE49-F238E27FC236}">
                <a16:creationId xmlns:a16="http://schemas.microsoft.com/office/drawing/2014/main" id="{CFEC5D9F-3CD1-DDC9-1EBD-2532B45947EB}"/>
              </a:ext>
            </a:extLst>
          </p:cNvPr>
          <p:cNvPicPr>
            <a:picLocks noChangeAspect="1"/>
          </p:cNvPicPr>
          <p:nvPr/>
        </p:nvPicPr>
        <p:blipFill rotWithShape="1">
          <a:blip r:embed="rId2"/>
          <a:srcRect b="75354"/>
          <a:stretch/>
        </p:blipFill>
        <p:spPr>
          <a:xfrm>
            <a:off x="551256" y="2779944"/>
            <a:ext cx="11832207" cy="3159439"/>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2a – Logon and download the quotation specification</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Read the T&amp;C and check the box</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Click “</a:t>
            </a:r>
            <a:r>
              <a:rPr lang="en-US" altLang="zh-HK" sz="1800" b="1" dirty="0">
                <a:solidFill>
                  <a:schemeClr val="tx1"/>
                </a:solidFill>
                <a:latin typeface="Arial" panose="020B0604020202020204" pitchFamily="34" charset="0"/>
                <a:cs typeface="Arial" panose="020B0604020202020204" pitchFamily="34" charset="0"/>
              </a:rPr>
              <a:t>Accept</a:t>
            </a:r>
            <a:r>
              <a:rPr lang="en-US" altLang="zh-HK" sz="1800" dirty="0">
                <a:solidFill>
                  <a:schemeClr val="tx1"/>
                </a:solidFill>
                <a:latin typeface="Arial" panose="020B0604020202020204" pitchFamily="34" charset="0"/>
                <a:cs typeface="Arial" panose="020B0604020202020204" pitchFamily="34" charset="0"/>
              </a:rPr>
              <a:t>” button</a:t>
            </a: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198532" y="8527693"/>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7" name="Rectangle 16">
            <a:extLst>
              <a:ext uri="{FF2B5EF4-FFF2-40B4-BE49-F238E27FC236}">
                <a16:creationId xmlns:a16="http://schemas.microsoft.com/office/drawing/2014/main" id="{F4E5F1CE-FA9E-A2AF-4360-CA58FDC56693}"/>
              </a:ext>
            </a:extLst>
          </p:cNvPr>
          <p:cNvSpPr/>
          <p:nvPr/>
        </p:nvSpPr>
        <p:spPr>
          <a:xfrm>
            <a:off x="745389" y="9102665"/>
            <a:ext cx="336195" cy="2868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pic>
        <p:nvPicPr>
          <p:cNvPr id="21" name="Picture 20">
            <a:extLst>
              <a:ext uri="{FF2B5EF4-FFF2-40B4-BE49-F238E27FC236}">
                <a16:creationId xmlns:a16="http://schemas.microsoft.com/office/drawing/2014/main" id="{8DAD1335-39B9-0CF4-1E4B-7676F44C711C}"/>
              </a:ext>
            </a:extLst>
          </p:cNvPr>
          <p:cNvPicPr>
            <a:picLocks noChangeAspect="1"/>
          </p:cNvPicPr>
          <p:nvPr/>
        </p:nvPicPr>
        <p:blipFill rotWithShape="1">
          <a:blip r:embed="rId2"/>
          <a:srcRect l="-746" t="49185" r="746" b="39122"/>
          <a:stretch/>
        </p:blipFill>
        <p:spPr>
          <a:xfrm>
            <a:off x="551256" y="5884746"/>
            <a:ext cx="11832207" cy="1499059"/>
          </a:xfrm>
          <a:prstGeom prst="rect">
            <a:avLst/>
          </a:prstGeom>
        </p:spPr>
      </p:pic>
      <p:sp>
        <p:nvSpPr>
          <p:cNvPr id="26" name="TextBox 25">
            <a:extLst>
              <a:ext uri="{FF2B5EF4-FFF2-40B4-BE49-F238E27FC236}">
                <a16:creationId xmlns:a16="http://schemas.microsoft.com/office/drawing/2014/main" id="{5303030C-6967-65F2-2618-B8E512413457}"/>
              </a:ext>
            </a:extLst>
          </p:cNvPr>
          <p:cNvSpPr txBox="1"/>
          <p:nvPr/>
        </p:nvSpPr>
        <p:spPr>
          <a:xfrm rot="5400000">
            <a:off x="5892520" y="7430876"/>
            <a:ext cx="1149674" cy="1015663"/>
          </a:xfrm>
          <a:prstGeom prst="rect">
            <a:avLst/>
          </a:prstGeom>
          <a:noFill/>
        </p:spPr>
        <p:txBody>
          <a:bodyPr wrap="none" rtlCol="0">
            <a:spAutoFit/>
          </a:bodyPr>
          <a:lstStyle/>
          <a:p>
            <a:r>
              <a:rPr lang="en-HK" sz="6000" b="1" dirty="0"/>
              <a:t>. . .</a:t>
            </a:r>
          </a:p>
        </p:txBody>
      </p:sp>
      <p:sp>
        <p:nvSpPr>
          <p:cNvPr id="27" name="TextBox 26">
            <a:extLst>
              <a:ext uri="{FF2B5EF4-FFF2-40B4-BE49-F238E27FC236}">
                <a16:creationId xmlns:a16="http://schemas.microsoft.com/office/drawing/2014/main" id="{57CFDC77-0095-A498-5160-4F1ECDAD2E22}"/>
              </a:ext>
            </a:extLst>
          </p:cNvPr>
          <p:cNvSpPr txBox="1"/>
          <p:nvPr/>
        </p:nvSpPr>
        <p:spPr>
          <a:xfrm>
            <a:off x="5481972" y="9145120"/>
            <a:ext cx="477553"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28" name="Rectangle 27">
            <a:extLst>
              <a:ext uri="{FF2B5EF4-FFF2-40B4-BE49-F238E27FC236}">
                <a16:creationId xmlns:a16="http://schemas.microsoft.com/office/drawing/2014/main" id="{54C1A0F4-892F-C81A-34B2-2F7A929D7360}"/>
              </a:ext>
            </a:extLst>
          </p:cNvPr>
          <p:cNvSpPr/>
          <p:nvPr/>
        </p:nvSpPr>
        <p:spPr>
          <a:xfrm>
            <a:off x="6040191" y="9390531"/>
            <a:ext cx="922119" cy="483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Tree>
    <p:extLst>
      <p:ext uri="{BB962C8B-B14F-4D97-AF65-F5344CB8AC3E}">
        <p14:creationId xmlns:p14="http://schemas.microsoft.com/office/powerpoint/2010/main" val="380745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7141D1-CFE5-C123-70FF-CD6A13849A5E}"/>
              </a:ext>
            </a:extLst>
          </p:cNvPr>
          <p:cNvPicPr>
            <a:picLocks noChangeAspect="1"/>
          </p:cNvPicPr>
          <p:nvPr/>
        </p:nvPicPr>
        <p:blipFill>
          <a:blip r:embed="rId2"/>
          <a:stretch>
            <a:fillRect/>
          </a:stretch>
        </p:blipFill>
        <p:spPr>
          <a:xfrm>
            <a:off x="577292" y="2550472"/>
            <a:ext cx="12680595" cy="4812594"/>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2a – Logon and download the quotation specification</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Input Vendor ID and Password</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Check “</a:t>
            </a:r>
            <a:r>
              <a:rPr lang="en-US" altLang="zh-HK" sz="1800" b="1" dirty="0">
                <a:solidFill>
                  <a:schemeClr val="tx1"/>
                </a:solidFill>
                <a:latin typeface="Arial" panose="020B0604020202020204" pitchFamily="34" charset="0"/>
                <a:cs typeface="Arial" panose="020B0604020202020204" pitchFamily="34" charset="0"/>
              </a:rPr>
              <a:t>Logon</a:t>
            </a:r>
            <a:r>
              <a:rPr lang="en-US" altLang="zh-HK" sz="1800" dirty="0">
                <a:solidFill>
                  <a:schemeClr val="tx1"/>
                </a:solidFill>
                <a:latin typeface="Arial" panose="020B0604020202020204" pitchFamily="34" charset="0"/>
                <a:cs typeface="Arial" panose="020B0604020202020204" pitchFamily="34" charset="0"/>
              </a:rPr>
              <a:t>” button</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Then </a:t>
            </a:r>
          </a:p>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3.   Click “</a:t>
            </a:r>
            <a:r>
              <a:rPr lang="en-US" altLang="zh-HK" sz="1800" b="1" dirty="0">
                <a:solidFill>
                  <a:schemeClr val="tx1"/>
                </a:solidFill>
                <a:latin typeface="Arial" panose="020B0604020202020204" pitchFamily="34" charset="0"/>
                <a:cs typeface="Arial" panose="020B0604020202020204" pitchFamily="34" charset="0"/>
              </a:rPr>
              <a:t>Quotation Request List” </a:t>
            </a:r>
            <a:r>
              <a:rPr lang="en-US" altLang="zh-HK" sz="1800" dirty="0">
                <a:solidFill>
                  <a:schemeClr val="tx1"/>
                </a:solidFill>
                <a:latin typeface="Arial" panose="020B0604020202020204" pitchFamily="34" charset="0"/>
                <a:cs typeface="Arial" panose="020B0604020202020204" pitchFamily="34" charset="0"/>
              </a:rPr>
              <a:t>located in the header of the page</a:t>
            </a:r>
            <a:endParaRPr lang="en-US" altLang="zh-HK" sz="1600" dirty="0">
              <a:solidFill>
                <a:schemeClr val="tx1"/>
              </a:solidFill>
              <a:latin typeface="Arial" panose="020B0604020202020204" pitchFamily="34" charset="0"/>
              <a:cs typeface="Arial" panose="020B0604020202020204" pitchFamily="34" charset="0"/>
            </a:endParaRP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A35F880-D290-1199-098C-7699E4EB384A}"/>
              </a:ext>
            </a:extLst>
          </p:cNvPr>
          <p:cNvSpPr txBox="1"/>
          <p:nvPr/>
        </p:nvSpPr>
        <p:spPr>
          <a:xfrm>
            <a:off x="4288666" y="6062406"/>
            <a:ext cx="484529"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14" name="TextBox 13">
            <a:extLst>
              <a:ext uri="{FF2B5EF4-FFF2-40B4-BE49-F238E27FC236}">
                <a16:creationId xmlns:a16="http://schemas.microsoft.com/office/drawing/2014/main" id="{17BC42C3-3395-E6C4-807D-334C490FFAEC}"/>
              </a:ext>
            </a:extLst>
          </p:cNvPr>
          <p:cNvSpPr txBox="1"/>
          <p:nvPr/>
        </p:nvSpPr>
        <p:spPr>
          <a:xfrm>
            <a:off x="2725260" y="4478276"/>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0" name="Rectangle 9">
            <a:extLst>
              <a:ext uri="{FF2B5EF4-FFF2-40B4-BE49-F238E27FC236}">
                <a16:creationId xmlns:a16="http://schemas.microsoft.com/office/drawing/2014/main" id="{C8831567-69D2-66AA-328D-4E9EB15AA5F6}"/>
              </a:ext>
            </a:extLst>
          </p:cNvPr>
          <p:cNvSpPr/>
          <p:nvPr/>
        </p:nvSpPr>
        <p:spPr>
          <a:xfrm>
            <a:off x="4873238" y="6303951"/>
            <a:ext cx="1229388" cy="6202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7" name="Rectangle 16">
            <a:extLst>
              <a:ext uri="{FF2B5EF4-FFF2-40B4-BE49-F238E27FC236}">
                <a16:creationId xmlns:a16="http://schemas.microsoft.com/office/drawing/2014/main" id="{F4E5F1CE-FA9E-A2AF-4360-CA58FDC56693}"/>
              </a:ext>
            </a:extLst>
          </p:cNvPr>
          <p:cNvSpPr/>
          <p:nvPr/>
        </p:nvSpPr>
        <p:spPr>
          <a:xfrm>
            <a:off x="3440483" y="4577338"/>
            <a:ext cx="5703518" cy="13456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pic>
        <p:nvPicPr>
          <p:cNvPr id="11" name="Picture 10">
            <a:extLst>
              <a:ext uri="{FF2B5EF4-FFF2-40B4-BE49-F238E27FC236}">
                <a16:creationId xmlns:a16="http://schemas.microsoft.com/office/drawing/2014/main" id="{CEAA1C61-6AD9-57C3-7566-EE47ED879EE3}"/>
              </a:ext>
            </a:extLst>
          </p:cNvPr>
          <p:cNvPicPr>
            <a:picLocks noChangeAspect="1"/>
          </p:cNvPicPr>
          <p:nvPr/>
        </p:nvPicPr>
        <p:blipFill rotWithShape="1">
          <a:blip r:embed="rId3"/>
          <a:srcRect b="69871"/>
          <a:stretch/>
        </p:blipFill>
        <p:spPr>
          <a:xfrm>
            <a:off x="578710" y="7613594"/>
            <a:ext cx="12521064" cy="2236849"/>
          </a:xfrm>
          <a:prstGeom prst="rect">
            <a:avLst/>
          </a:prstGeom>
        </p:spPr>
      </p:pic>
      <p:sp>
        <p:nvSpPr>
          <p:cNvPr id="12" name="Rectangle 11">
            <a:extLst>
              <a:ext uri="{FF2B5EF4-FFF2-40B4-BE49-F238E27FC236}">
                <a16:creationId xmlns:a16="http://schemas.microsoft.com/office/drawing/2014/main" id="{941A09DB-2DD3-A7DE-5CFB-8C302A56F0CC}"/>
              </a:ext>
            </a:extLst>
          </p:cNvPr>
          <p:cNvSpPr/>
          <p:nvPr/>
        </p:nvSpPr>
        <p:spPr>
          <a:xfrm>
            <a:off x="4530929" y="8111789"/>
            <a:ext cx="1929505" cy="6202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22" name="TextBox 21">
            <a:extLst>
              <a:ext uri="{FF2B5EF4-FFF2-40B4-BE49-F238E27FC236}">
                <a16:creationId xmlns:a16="http://schemas.microsoft.com/office/drawing/2014/main" id="{948049B1-5CE2-2189-1AF8-6126E9FA197F}"/>
              </a:ext>
            </a:extLst>
          </p:cNvPr>
          <p:cNvSpPr txBox="1"/>
          <p:nvPr/>
        </p:nvSpPr>
        <p:spPr>
          <a:xfrm>
            <a:off x="3870097" y="7927310"/>
            <a:ext cx="484529" cy="861774"/>
          </a:xfrm>
          <a:prstGeom prst="rect">
            <a:avLst/>
          </a:prstGeom>
          <a:solidFill>
            <a:schemeClr val="bg1">
              <a:alpha val="71000"/>
            </a:schemeClr>
          </a:solidFill>
        </p:spPr>
        <p:txBody>
          <a:bodyPr wrap="square" rtlCol="0">
            <a:spAutoFit/>
          </a:bodyPr>
          <a:lstStyle/>
          <a:p>
            <a:r>
              <a:rPr lang="en-HK" sz="5000" b="1" dirty="0">
                <a:solidFill>
                  <a:srgbClr val="FF0000"/>
                </a:solidFill>
              </a:rPr>
              <a:t>3</a:t>
            </a:r>
          </a:p>
        </p:txBody>
      </p:sp>
    </p:spTree>
    <p:extLst>
      <p:ext uri="{BB962C8B-B14F-4D97-AF65-F5344CB8AC3E}">
        <p14:creationId xmlns:p14="http://schemas.microsoft.com/office/powerpoint/2010/main" val="162806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E0E76-E467-CFC7-9A2A-E22272800217}"/>
              </a:ext>
            </a:extLst>
          </p:cNvPr>
          <p:cNvPicPr>
            <a:picLocks noChangeAspect="1"/>
          </p:cNvPicPr>
          <p:nvPr/>
        </p:nvPicPr>
        <p:blipFill>
          <a:blip r:embed="rId2"/>
          <a:stretch>
            <a:fillRect/>
          </a:stretch>
        </p:blipFill>
        <p:spPr>
          <a:xfrm>
            <a:off x="291713" y="2550173"/>
            <a:ext cx="12797084" cy="6238911"/>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2a – Logon and download the quotation specification</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In the List of Quotation Request page, click the Description of the Quotation request that you are interested in.</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1703823" y="6717975"/>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7" name="Rectangle 16">
            <a:extLst>
              <a:ext uri="{FF2B5EF4-FFF2-40B4-BE49-F238E27FC236}">
                <a16:creationId xmlns:a16="http://schemas.microsoft.com/office/drawing/2014/main" id="{F4E5F1CE-FA9E-A2AF-4360-CA58FDC56693}"/>
              </a:ext>
            </a:extLst>
          </p:cNvPr>
          <p:cNvSpPr/>
          <p:nvPr/>
        </p:nvSpPr>
        <p:spPr>
          <a:xfrm>
            <a:off x="2208031" y="7012528"/>
            <a:ext cx="2565164" cy="6202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Tree>
    <p:extLst>
      <p:ext uri="{BB962C8B-B14F-4D97-AF65-F5344CB8AC3E}">
        <p14:creationId xmlns:p14="http://schemas.microsoft.com/office/powerpoint/2010/main" val="382237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26412B-C04B-7CCB-A439-9A7126C5EF20}"/>
              </a:ext>
            </a:extLst>
          </p:cNvPr>
          <p:cNvPicPr>
            <a:picLocks noChangeAspect="1"/>
          </p:cNvPicPr>
          <p:nvPr/>
        </p:nvPicPr>
        <p:blipFill>
          <a:blip r:embed="rId2"/>
          <a:stretch>
            <a:fillRect/>
          </a:stretch>
        </p:blipFill>
        <p:spPr>
          <a:xfrm>
            <a:off x="181035" y="2527055"/>
            <a:ext cx="9258300" cy="7267575"/>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2a – Logon and download the quotation specification</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Click “</a:t>
            </a:r>
            <a:r>
              <a:rPr lang="en-US" altLang="zh-HK" sz="1800" b="1" dirty="0">
                <a:solidFill>
                  <a:schemeClr val="tx1"/>
                </a:solidFill>
                <a:latin typeface="Arial" panose="020B0604020202020204" pitchFamily="34" charset="0"/>
                <a:cs typeface="Arial" panose="020B0604020202020204" pitchFamily="34" charset="0"/>
              </a:rPr>
              <a:t>Download All</a:t>
            </a:r>
            <a:r>
              <a:rPr lang="en-US" altLang="zh-HK" sz="1800" dirty="0">
                <a:solidFill>
                  <a:schemeClr val="tx1"/>
                </a:solidFill>
                <a:latin typeface="Arial" panose="020B0604020202020204" pitchFamily="34" charset="0"/>
                <a:cs typeface="Arial" panose="020B0604020202020204" pitchFamily="34" charset="0"/>
              </a:rPr>
              <a:t>” to download the quotation specification</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Then, Click “</a:t>
            </a:r>
            <a:r>
              <a:rPr lang="en-US" altLang="zh-HK" sz="1800" b="1" dirty="0">
                <a:solidFill>
                  <a:schemeClr val="tx1"/>
                </a:solidFill>
                <a:latin typeface="Arial" panose="020B0604020202020204" pitchFamily="34" charset="0"/>
                <a:cs typeface="Arial" panose="020B0604020202020204" pitchFamily="34" charset="0"/>
              </a:rPr>
              <a:t>Submit Offer</a:t>
            </a:r>
            <a:r>
              <a:rPr lang="en-US" altLang="zh-HK" sz="1800" dirty="0">
                <a:solidFill>
                  <a:schemeClr val="tx1"/>
                </a:solidFill>
                <a:latin typeface="Arial" panose="020B0604020202020204" pitchFamily="34" charset="0"/>
                <a:cs typeface="Arial" panose="020B0604020202020204" pitchFamily="34" charset="0"/>
              </a:rPr>
              <a:t>” button to process the submission</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If you are not interest to submit offer, please click “</a:t>
            </a:r>
            <a:r>
              <a:rPr lang="en-US" altLang="zh-HK" sz="1800" b="1" dirty="0">
                <a:solidFill>
                  <a:schemeClr val="tx1"/>
                </a:solidFill>
                <a:latin typeface="Arial" panose="020B0604020202020204" pitchFamily="34" charset="0"/>
                <a:cs typeface="Arial" panose="020B0604020202020204" pitchFamily="34" charset="0"/>
              </a:rPr>
              <a:t>Submit No Offer</a:t>
            </a:r>
            <a:r>
              <a:rPr lang="en-US" altLang="zh-HK" sz="1800" dirty="0">
                <a:solidFill>
                  <a:schemeClr val="tx1"/>
                </a:solidFill>
                <a:latin typeface="Arial" panose="020B0604020202020204" pitchFamily="34" charset="0"/>
                <a:cs typeface="Arial" panose="020B0604020202020204" pitchFamily="34" charset="0"/>
              </a:rPr>
              <a:t>” </a:t>
            </a: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5003466" y="6340670"/>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7" name="Rectangle 16">
            <a:extLst>
              <a:ext uri="{FF2B5EF4-FFF2-40B4-BE49-F238E27FC236}">
                <a16:creationId xmlns:a16="http://schemas.microsoft.com/office/drawing/2014/main" id="{F4E5F1CE-FA9E-A2AF-4360-CA58FDC56693}"/>
              </a:ext>
            </a:extLst>
          </p:cNvPr>
          <p:cNvSpPr/>
          <p:nvPr/>
        </p:nvSpPr>
        <p:spPr>
          <a:xfrm>
            <a:off x="5507674" y="6959520"/>
            <a:ext cx="1099188" cy="484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9" name="TextBox 8">
            <a:extLst>
              <a:ext uri="{FF2B5EF4-FFF2-40B4-BE49-F238E27FC236}">
                <a16:creationId xmlns:a16="http://schemas.microsoft.com/office/drawing/2014/main" id="{7672A316-9507-4AE6-ACDC-40245B687B10}"/>
              </a:ext>
            </a:extLst>
          </p:cNvPr>
          <p:cNvSpPr txBox="1"/>
          <p:nvPr/>
        </p:nvSpPr>
        <p:spPr>
          <a:xfrm>
            <a:off x="596745" y="8691311"/>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10" name="Rectangle 9">
            <a:extLst>
              <a:ext uri="{FF2B5EF4-FFF2-40B4-BE49-F238E27FC236}">
                <a16:creationId xmlns:a16="http://schemas.microsoft.com/office/drawing/2014/main" id="{4AAFD4F4-16AE-E3CB-044F-3DFE52E506CD}"/>
              </a:ext>
            </a:extLst>
          </p:cNvPr>
          <p:cNvSpPr/>
          <p:nvPr/>
        </p:nvSpPr>
        <p:spPr>
          <a:xfrm>
            <a:off x="1100953" y="9310161"/>
            <a:ext cx="1024061" cy="484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1" name="TextBox 10">
            <a:extLst>
              <a:ext uri="{FF2B5EF4-FFF2-40B4-BE49-F238E27FC236}">
                <a16:creationId xmlns:a16="http://schemas.microsoft.com/office/drawing/2014/main" id="{78E56624-CC49-8F7B-AC3A-3FDFE6243CCC}"/>
              </a:ext>
            </a:extLst>
          </p:cNvPr>
          <p:cNvSpPr txBox="1"/>
          <p:nvPr/>
        </p:nvSpPr>
        <p:spPr>
          <a:xfrm>
            <a:off x="3373223" y="8932856"/>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3</a:t>
            </a:r>
          </a:p>
        </p:txBody>
      </p:sp>
      <p:sp>
        <p:nvSpPr>
          <p:cNvPr id="12" name="Rectangle 11">
            <a:extLst>
              <a:ext uri="{FF2B5EF4-FFF2-40B4-BE49-F238E27FC236}">
                <a16:creationId xmlns:a16="http://schemas.microsoft.com/office/drawing/2014/main" id="{55A109AA-18B7-5A75-8D4E-014C516E9615}"/>
              </a:ext>
            </a:extLst>
          </p:cNvPr>
          <p:cNvSpPr/>
          <p:nvPr/>
        </p:nvSpPr>
        <p:spPr>
          <a:xfrm>
            <a:off x="2125015" y="9321051"/>
            <a:ext cx="1215936" cy="484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Tree>
    <p:extLst>
      <p:ext uri="{BB962C8B-B14F-4D97-AF65-F5344CB8AC3E}">
        <p14:creationId xmlns:p14="http://schemas.microsoft.com/office/powerpoint/2010/main" val="258217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E02622-BD2A-7E33-71F2-F82609F7242B}"/>
              </a:ext>
            </a:extLst>
          </p:cNvPr>
          <p:cNvPicPr>
            <a:picLocks noChangeAspect="1"/>
          </p:cNvPicPr>
          <p:nvPr/>
        </p:nvPicPr>
        <p:blipFill>
          <a:blip r:embed="rId2"/>
          <a:stretch>
            <a:fillRect/>
          </a:stretch>
        </p:blipFill>
        <p:spPr>
          <a:xfrm>
            <a:off x="291246" y="2499213"/>
            <a:ext cx="8772525" cy="7629525"/>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3 – Provide Quotation and attach supporting documents (if have)</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You can attach supporting document in pdf form (if have), if not, you can leave it blank.</a:t>
            </a:r>
          </a:p>
          <a:p>
            <a:pPr marL="342900" indent="-342900">
              <a:lnSpc>
                <a:spcPct val="100000"/>
              </a:lnSpc>
              <a:buAutoNum type="arabicPeriod"/>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Check the “Offer?” </a:t>
            </a:r>
            <a:r>
              <a:rPr lang="en-US" altLang="zh-HK" sz="1800" b="1" dirty="0">
                <a:solidFill>
                  <a:schemeClr val="tx1"/>
                </a:solidFill>
                <a:latin typeface="Arial" panose="020B0604020202020204" pitchFamily="34" charset="0"/>
                <a:cs typeface="Arial" panose="020B0604020202020204" pitchFamily="34" charset="0"/>
              </a:rPr>
              <a:t>box</a:t>
            </a:r>
            <a:r>
              <a:rPr lang="en-US" altLang="zh-HK" sz="1800" dirty="0">
                <a:solidFill>
                  <a:schemeClr val="tx1"/>
                </a:solidFill>
                <a:latin typeface="Arial" panose="020B0604020202020204" pitchFamily="34" charset="0"/>
                <a:cs typeface="Arial" panose="020B0604020202020204" pitchFamily="34" charset="0"/>
              </a:rPr>
              <a:t> and input the </a:t>
            </a:r>
            <a:r>
              <a:rPr lang="en-US" altLang="zh-HK" sz="1800" b="1" dirty="0">
                <a:solidFill>
                  <a:schemeClr val="tx1"/>
                </a:solidFill>
                <a:latin typeface="Arial" panose="020B0604020202020204" pitchFamily="34" charset="0"/>
                <a:cs typeface="Arial" panose="020B0604020202020204" pitchFamily="34" charset="0"/>
              </a:rPr>
              <a:t>Unit price</a:t>
            </a:r>
            <a:r>
              <a:rPr lang="en-US" altLang="zh-HK" sz="1800" dirty="0">
                <a:solidFill>
                  <a:schemeClr val="tx1"/>
                </a:solidFill>
                <a:latin typeface="Arial" panose="020B0604020202020204" pitchFamily="34" charset="0"/>
                <a:cs typeface="Arial" panose="020B0604020202020204" pitchFamily="34" charset="0"/>
              </a:rPr>
              <a:t>. You can provide remark/description here (if have)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startAt="3"/>
            </a:pPr>
            <a:r>
              <a:rPr lang="en-US" altLang="zh-HK" sz="1800" dirty="0">
                <a:solidFill>
                  <a:schemeClr val="tx1"/>
                </a:solidFill>
                <a:latin typeface="Arial" panose="020B0604020202020204" pitchFamily="34" charset="0"/>
                <a:cs typeface="Arial" panose="020B0604020202020204" pitchFamily="34" charset="0"/>
              </a:rPr>
              <a:t>Read the Terms and check the box  next to “</a:t>
            </a:r>
            <a:r>
              <a:rPr lang="en-US" altLang="zh-HK" sz="1800" b="1" dirty="0">
                <a:solidFill>
                  <a:schemeClr val="tx1"/>
                </a:solidFill>
                <a:latin typeface="Arial" panose="020B0604020202020204" pitchFamily="34" charset="0"/>
                <a:cs typeface="Arial" panose="020B0604020202020204" pitchFamily="34" charset="0"/>
              </a:rPr>
              <a:t>I acknowledge below points</a:t>
            </a:r>
            <a:r>
              <a:rPr lang="en-US" altLang="zh-HK" sz="1800" dirty="0">
                <a:solidFill>
                  <a:schemeClr val="tx1"/>
                </a:solidFill>
                <a:latin typeface="Arial" panose="020B0604020202020204" pitchFamily="34" charset="0"/>
                <a:cs typeface="Arial" panose="020B0604020202020204" pitchFamily="34" charset="0"/>
              </a:rPr>
              <a:t>”</a:t>
            </a:r>
          </a:p>
          <a:p>
            <a:pPr marL="342900" indent="-342900">
              <a:lnSpc>
                <a:spcPct val="100000"/>
              </a:lnSpc>
              <a:buAutoNum type="arabicPeriod" startAt="3"/>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startAt="3"/>
            </a:pPr>
            <a:r>
              <a:rPr lang="en-US" altLang="zh-HK" sz="1800" dirty="0">
                <a:solidFill>
                  <a:schemeClr val="tx1"/>
                </a:solidFill>
                <a:latin typeface="Arial" panose="020B0604020202020204" pitchFamily="34" charset="0"/>
                <a:cs typeface="Arial" panose="020B0604020202020204" pitchFamily="34" charset="0"/>
              </a:rPr>
              <a:t>Click “</a:t>
            </a:r>
            <a:r>
              <a:rPr lang="en-US" altLang="zh-HK" sz="1800" b="1" dirty="0">
                <a:solidFill>
                  <a:schemeClr val="tx1"/>
                </a:solidFill>
                <a:latin typeface="Arial" panose="020B0604020202020204" pitchFamily="34" charset="0"/>
                <a:cs typeface="Arial" panose="020B0604020202020204" pitchFamily="34" charset="0"/>
              </a:rPr>
              <a:t>Next</a:t>
            </a:r>
            <a:r>
              <a:rPr lang="en-US" altLang="zh-HK" sz="1800" dirty="0">
                <a:solidFill>
                  <a:schemeClr val="tx1"/>
                </a:solidFill>
                <a:latin typeface="Arial" panose="020B0604020202020204" pitchFamily="34" charset="0"/>
                <a:cs typeface="Arial" panose="020B0604020202020204" pitchFamily="34" charset="0"/>
              </a:rPr>
              <a:t>” for the next submission step</a:t>
            </a:r>
          </a:p>
          <a:p>
            <a:pPr marL="342900" indent="-342900">
              <a:lnSpc>
                <a:spcPct val="100000"/>
              </a:lnSpc>
              <a:buAutoNum type="arabicPeriod" startAt="3"/>
            </a:pPr>
            <a:endParaRPr lang="en-US" altLang="zh-HK" sz="1800" dirty="0">
              <a:solidFill>
                <a:schemeClr val="tx1"/>
              </a:solidFill>
              <a:latin typeface="Arial" panose="020B0604020202020204" pitchFamily="34" charset="0"/>
              <a:cs typeface="Arial" panose="020B0604020202020204" pitchFamily="34" charset="0"/>
            </a:endParaRP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88776" y="5830256"/>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7" name="Rectangle 16">
            <a:extLst>
              <a:ext uri="{FF2B5EF4-FFF2-40B4-BE49-F238E27FC236}">
                <a16:creationId xmlns:a16="http://schemas.microsoft.com/office/drawing/2014/main" id="{F4E5F1CE-FA9E-A2AF-4360-CA58FDC56693}"/>
              </a:ext>
            </a:extLst>
          </p:cNvPr>
          <p:cNvSpPr/>
          <p:nvPr/>
        </p:nvSpPr>
        <p:spPr>
          <a:xfrm>
            <a:off x="551894" y="6388101"/>
            <a:ext cx="1238805" cy="431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9" name="TextBox 8">
            <a:extLst>
              <a:ext uri="{FF2B5EF4-FFF2-40B4-BE49-F238E27FC236}">
                <a16:creationId xmlns:a16="http://schemas.microsoft.com/office/drawing/2014/main" id="{7672A316-9507-4AE6-ACDC-40245B687B10}"/>
              </a:ext>
            </a:extLst>
          </p:cNvPr>
          <p:cNvSpPr txBox="1"/>
          <p:nvPr/>
        </p:nvSpPr>
        <p:spPr>
          <a:xfrm>
            <a:off x="4834193" y="7006270"/>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10" name="Rectangle 9">
            <a:extLst>
              <a:ext uri="{FF2B5EF4-FFF2-40B4-BE49-F238E27FC236}">
                <a16:creationId xmlns:a16="http://schemas.microsoft.com/office/drawing/2014/main" id="{4AAFD4F4-16AE-E3CB-044F-3DFE52E506CD}"/>
              </a:ext>
            </a:extLst>
          </p:cNvPr>
          <p:cNvSpPr/>
          <p:nvPr/>
        </p:nvSpPr>
        <p:spPr>
          <a:xfrm>
            <a:off x="5285468" y="7586612"/>
            <a:ext cx="3579132" cy="6359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2" name="Rectangle 11">
            <a:extLst>
              <a:ext uri="{FF2B5EF4-FFF2-40B4-BE49-F238E27FC236}">
                <a16:creationId xmlns:a16="http://schemas.microsoft.com/office/drawing/2014/main" id="{55A109AA-18B7-5A75-8D4E-014C516E9615}"/>
              </a:ext>
            </a:extLst>
          </p:cNvPr>
          <p:cNvSpPr/>
          <p:nvPr/>
        </p:nvSpPr>
        <p:spPr>
          <a:xfrm>
            <a:off x="8364360" y="9708741"/>
            <a:ext cx="779640" cy="484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6" name="TextBox 15">
            <a:extLst>
              <a:ext uri="{FF2B5EF4-FFF2-40B4-BE49-F238E27FC236}">
                <a16:creationId xmlns:a16="http://schemas.microsoft.com/office/drawing/2014/main" id="{61356F16-6B33-ED68-FD92-F581983359D3}"/>
              </a:ext>
            </a:extLst>
          </p:cNvPr>
          <p:cNvSpPr txBox="1"/>
          <p:nvPr/>
        </p:nvSpPr>
        <p:spPr>
          <a:xfrm>
            <a:off x="115845" y="7746843"/>
            <a:ext cx="691142" cy="861774"/>
          </a:xfrm>
          <a:prstGeom prst="rect">
            <a:avLst/>
          </a:prstGeom>
          <a:solidFill>
            <a:schemeClr val="bg1">
              <a:alpha val="71000"/>
            </a:schemeClr>
          </a:solidFill>
        </p:spPr>
        <p:txBody>
          <a:bodyPr wrap="square" rtlCol="0">
            <a:spAutoFit/>
          </a:bodyPr>
          <a:lstStyle/>
          <a:p>
            <a:r>
              <a:rPr lang="en-HK" sz="5000" b="1" dirty="0">
                <a:solidFill>
                  <a:srgbClr val="FF0000"/>
                </a:solidFill>
              </a:rPr>
              <a:t>3</a:t>
            </a:r>
          </a:p>
        </p:txBody>
      </p:sp>
      <p:sp>
        <p:nvSpPr>
          <p:cNvPr id="18" name="TextBox 17">
            <a:extLst>
              <a:ext uri="{FF2B5EF4-FFF2-40B4-BE49-F238E27FC236}">
                <a16:creationId xmlns:a16="http://schemas.microsoft.com/office/drawing/2014/main" id="{F4B632D3-AEEB-8671-A303-2BBC2FBE0F0B}"/>
              </a:ext>
            </a:extLst>
          </p:cNvPr>
          <p:cNvSpPr txBox="1"/>
          <p:nvPr/>
        </p:nvSpPr>
        <p:spPr>
          <a:xfrm>
            <a:off x="7767893" y="9277854"/>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4</a:t>
            </a:r>
          </a:p>
        </p:txBody>
      </p:sp>
      <p:sp>
        <p:nvSpPr>
          <p:cNvPr id="19" name="Rectangle 18">
            <a:extLst>
              <a:ext uri="{FF2B5EF4-FFF2-40B4-BE49-F238E27FC236}">
                <a16:creationId xmlns:a16="http://schemas.microsoft.com/office/drawing/2014/main" id="{65CF1591-5EAD-69B5-9E6C-73D7C36AA44A}"/>
              </a:ext>
            </a:extLst>
          </p:cNvPr>
          <p:cNvSpPr/>
          <p:nvPr/>
        </p:nvSpPr>
        <p:spPr>
          <a:xfrm>
            <a:off x="378956" y="8509000"/>
            <a:ext cx="329280" cy="3109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Tree>
    <p:extLst>
      <p:ext uri="{BB962C8B-B14F-4D97-AF65-F5344CB8AC3E}">
        <p14:creationId xmlns:p14="http://schemas.microsoft.com/office/powerpoint/2010/main" val="161325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C365FA-FE4A-59A0-C5C9-2E9CD1B62BFC}"/>
              </a:ext>
            </a:extLst>
          </p:cNvPr>
          <p:cNvPicPr>
            <a:picLocks noChangeAspect="1"/>
          </p:cNvPicPr>
          <p:nvPr/>
        </p:nvPicPr>
        <p:blipFill>
          <a:blip r:embed="rId2"/>
          <a:stretch>
            <a:fillRect/>
          </a:stretch>
        </p:blipFill>
        <p:spPr>
          <a:xfrm>
            <a:off x="378956" y="2654449"/>
            <a:ext cx="9686925" cy="6743700"/>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4 – Declaration</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a:pPr>
            <a:r>
              <a:rPr lang="en-US" altLang="zh-HK" sz="1800" dirty="0">
                <a:solidFill>
                  <a:schemeClr val="tx1"/>
                </a:solidFill>
                <a:latin typeface="Arial" panose="020B0604020202020204" pitchFamily="34" charset="0"/>
                <a:cs typeface="Arial" panose="020B0604020202020204" pitchFamily="34" charset="0"/>
              </a:rPr>
              <a:t>Do the declaration for your submission</a:t>
            </a:r>
          </a:p>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If have financial or other interest with the University or University’s affiliates, you should select “</a:t>
            </a:r>
            <a:r>
              <a:rPr lang="en-US" altLang="zh-HK" sz="1800" b="1" dirty="0">
                <a:solidFill>
                  <a:schemeClr val="tx1"/>
                </a:solidFill>
                <a:latin typeface="Arial" panose="020B0604020202020204" pitchFamily="34" charset="0"/>
                <a:cs typeface="Arial" panose="020B0604020202020204" pitchFamily="34" charset="0"/>
              </a:rPr>
              <a:t>Yes</a:t>
            </a:r>
            <a:r>
              <a:rPr lang="en-US" altLang="zh-HK" sz="1800" dirty="0">
                <a:solidFill>
                  <a:schemeClr val="tx1"/>
                </a:solidFill>
                <a:latin typeface="Arial" panose="020B0604020202020204" pitchFamily="34" charset="0"/>
                <a:cs typeface="Arial" panose="020B0604020202020204" pitchFamily="34" charset="0"/>
              </a:rPr>
              <a:t>” and fill all the details provided on the screen.</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startAt="2"/>
            </a:pPr>
            <a:r>
              <a:rPr lang="en-US" altLang="zh-HK" sz="1800" dirty="0">
                <a:solidFill>
                  <a:schemeClr val="tx1"/>
                </a:solidFill>
                <a:latin typeface="Arial" panose="020B0604020202020204" pitchFamily="34" charset="0"/>
                <a:cs typeface="Arial" panose="020B0604020202020204" pitchFamily="34" charset="0"/>
              </a:rPr>
              <a:t>Check the rest of the boxes and radio button after reading our Terms and Instructions of Submitting an Offer and General Terms and Conditions.</a:t>
            </a:r>
          </a:p>
          <a:p>
            <a:pPr marL="342900" indent="-342900">
              <a:lnSpc>
                <a:spcPct val="100000"/>
              </a:lnSpc>
              <a:buAutoNum type="arabicPeriod" startAt="2"/>
            </a:pPr>
            <a:endParaRPr lang="en-US" altLang="zh-HK" sz="1800" dirty="0">
              <a:solidFill>
                <a:schemeClr val="tx1"/>
              </a:solidFill>
              <a:latin typeface="Arial" panose="020B0604020202020204" pitchFamily="34" charset="0"/>
              <a:cs typeface="Arial" panose="020B0604020202020204" pitchFamily="34" charset="0"/>
            </a:endParaRPr>
          </a:p>
          <a:p>
            <a:pPr marL="342900" indent="-342900">
              <a:lnSpc>
                <a:spcPct val="100000"/>
              </a:lnSpc>
              <a:buAutoNum type="arabicPeriod" startAt="2"/>
            </a:pPr>
            <a:r>
              <a:rPr lang="en-US" altLang="zh-HK" sz="1800" dirty="0">
                <a:solidFill>
                  <a:schemeClr val="tx1"/>
                </a:solidFill>
                <a:latin typeface="Arial" panose="020B0604020202020204" pitchFamily="34" charset="0"/>
                <a:cs typeface="Arial" panose="020B0604020202020204" pitchFamily="34" charset="0"/>
              </a:rPr>
              <a:t>Click “Next” for the next submission step </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C42C3-3395-E6C4-807D-334C490FFAEC}"/>
              </a:ext>
            </a:extLst>
          </p:cNvPr>
          <p:cNvSpPr txBox="1"/>
          <p:nvPr/>
        </p:nvSpPr>
        <p:spPr>
          <a:xfrm>
            <a:off x="754970" y="4749742"/>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
        <p:nvSpPr>
          <p:cNvPr id="17" name="Rectangle 16">
            <a:extLst>
              <a:ext uri="{FF2B5EF4-FFF2-40B4-BE49-F238E27FC236}">
                <a16:creationId xmlns:a16="http://schemas.microsoft.com/office/drawing/2014/main" id="{F4E5F1CE-FA9E-A2AF-4360-CA58FDC56693}"/>
              </a:ext>
            </a:extLst>
          </p:cNvPr>
          <p:cNvSpPr/>
          <p:nvPr/>
        </p:nvSpPr>
        <p:spPr>
          <a:xfrm>
            <a:off x="1224994" y="5245101"/>
            <a:ext cx="1784906" cy="3043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9" name="TextBox 8">
            <a:extLst>
              <a:ext uri="{FF2B5EF4-FFF2-40B4-BE49-F238E27FC236}">
                <a16:creationId xmlns:a16="http://schemas.microsoft.com/office/drawing/2014/main" id="{7672A316-9507-4AE6-ACDC-40245B687B10}"/>
              </a:ext>
            </a:extLst>
          </p:cNvPr>
          <p:cNvSpPr txBox="1"/>
          <p:nvPr/>
        </p:nvSpPr>
        <p:spPr>
          <a:xfrm>
            <a:off x="645792" y="7213816"/>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2</a:t>
            </a:r>
          </a:p>
        </p:txBody>
      </p:sp>
      <p:sp>
        <p:nvSpPr>
          <p:cNvPr id="10" name="Rectangle 9">
            <a:extLst>
              <a:ext uri="{FF2B5EF4-FFF2-40B4-BE49-F238E27FC236}">
                <a16:creationId xmlns:a16="http://schemas.microsoft.com/office/drawing/2014/main" id="{4AAFD4F4-16AE-E3CB-044F-3DFE52E506CD}"/>
              </a:ext>
            </a:extLst>
          </p:cNvPr>
          <p:cNvSpPr/>
          <p:nvPr/>
        </p:nvSpPr>
        <p:spPr>
          <a:xfrm>
            <a:off x="1206668" y="5560300"/>
            <a:ext cx="5003631" cy="1564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2" name="Rectangle 11">
            <a:extLst>
              <a:ext uri="{FF2B5EF4-FFF2-40B4-BE49-F238E27FC236}">
                <a16:creationId xmlns:a16="http://schemas.microsoft.com/office/drawing/2014/main" id="{55A109AA-18B7-5A75-8D4E-014C516E9615}"/>
              </a:ext>
            </a:extLst>
          </p:cNvPr>
          <p:cNvSpPr/>
          <p:nvPr/>
        </p:nvSpPr>
        <p:spPr>
          <a:xfrm>
            <a:off x="9391749" y="8930511"/>
            <a:ext cx="779640" cy="484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6" name="TextBox 15">
            <a:extLst>
              <a:ext uri="{FF2B5EF4-FFF2-40B4-BE49-F238E27FC236}">
                <a16:creationId xmlns:a16="http://schemas.microsoft.com/office/drawing/2014/main" id="{61356F16-6B33-ED68-FD92-F581983359D3}"/>
              </a:ext>
            </a:extLst>
          </p:cNvPr>
          <p:cNvSpPr txBox="1"/>
          <p:nvPr/>
        </p:nvSpPr>
        <p:spPr>
          <a:xfrm>
            <a:off x="8779155" y="8536375"/>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3</a:t>
            </a:r>
          </a:p>
        </p:txBody>
      </p:sp>
      <p:sp>
        <p:nvSpPr>
          <p:cNvPr id="19" name="Rectangle 18">
            <a:extLst>
              <a:ext uri="{FF2B5EF4-FFF2-40B4-BE49-F238E27FC236}">
                <a16:creationId xmlns:a16="http://schemas.microsoft.com/office/drawing/2014/main" id="{65CF1591-5EAD-69B5-9E6C-73D7C36AA44A}"/>
              </a:ext>
            </a:extLst>
          </p:cNvPr>
          <p:cNvSpPr/>
          <p:nvPr/>
        </p:nvSpPr>
        <p:spPr>
          <a:xfrm>
            <a:off x="1259178" y="7792921"/>
            <a:ext cx="981262" cy="2826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8" name="Rectangle 7">
            <a:extLst>
              <a:ext uri="{FF2B5EF4-FFF2-40B4-BE49-F238E27FC236}">
                <a16:creationId xmlns:a16="http://schemas.microsoft.com/office/drawing/2014/main" id="{50A16BFD-0E38-EF87-8784-B01AEA4D9F0E}"/>
              </a:ext>
            </a:extLst>
          </p:cNvPr>
          <p:cNvSpPr/>
          <p:nvPr/>
        </p:nvSpPr>
        <p:spPr>
          <a:xfrm>
            <a:off x="1250394" y="8120088"/>
            <a:ext cx="286306" cy="62372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Tree>
    <p:extLst>
      <p:ext uri="{BB962C8B-B14F-4D97-AF65-F5344CB8AC3E}">
        <p14:creationId xmlns:p14="http://schemas.microsoft.com/office/powerpoint/2010/main" val="327295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452123-0294-414C-F704-E1FD5961D95E}"/>
              </a:ext>
            </a:extLst>
          </p:cNvPr>
          <p:cNvPicPr>
            <a:picLocks noChangeAspect="1"/>
          </p:cNvPicPr>
          <p:nvPr/>
        </p:nvPicPr>
        <p:blipFill>
          <a:blip r:embed="rId2"/>
          <a:stretch>
            <a:fillRect/>
          </a:stretch>
        </p:blipFill>
        <p:spPr>
          <a:xfrm>
            <a:off x="181035" y="2500047"/>
            <a:ext cx="9982200" cy="5800725"/>
          </a:xfrm>
          <a:prstGeom prst="rect">
            <a:avLst/>
          </a:prstGeom>
        </p:spPr>
      </p:pic>
      <p:sp>
        <p:nvSpPr>
          <p:cNvPr id="5" name="內容版面配置區 3"/>
          <p:cNvSpPr txBox="1">
            <a:spLocks/>
          </p:cNvSpPr>
          <p:nvPr/>
        </p:nvSpPr>
        <p:spPr>
          <a:xfrm>
            <a:off x="181035" y="1986228"/>
            <a:ext cx="13218442" cy="721803"/>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HK" sz="3000" dirty="0">
                <a:solidFill>
                  <a:schemeClr val="tx1"/>
                </a:solidFill>
                <a:latin typeface="Arial" panose="020B0604020202020204" pitchFamily="34" charset="0"/>
                <a:cs typeface="Arial" panose="020B0604020202020204" pitchFamily="34" charset="0"/>
              </a:rPr>
              <a:t>Step 4 – Confirmation</a:t>
            </a:r>
          </a:p>
        </p:txBody>
      </p:sp>
      <p:sp>
        <p:nvSpPr>
          <p:cNvPr id="6" name="Rectangle 2"/>
          <p:cNvSpPr txBox="1">
            <a:spLocks noChangeArrowheads="1"/>
          </p:cNvSpPr>
          <p:nvPr/>
        </p:nvSpPr>
        <p:spPr bwMode="auto">
          <a:xfrm>
            <a:off x="913487" y="0"/>
            <a:ext cx="12344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b="1" dirty="0">
                <a:solidFill>
                  <a:schemeClr val="accent1">
                    <a:lumMod val="75000"/>
                  </a:schemeClr>
                </a:solidFill>
                <a:latin typeface="Arial" panose="020B0604020202020204" pitchFamily="34" charset="0"/>
                <a:ea typeface="華康儷粗黑(P)" panose="020B0700000000000000" pitchFamily="34" charset="-120"/>
                <a:cs typeface="Arial" panose="020B0604020202020204" pitchFamily="34" charset="0"/>
              </a:rPr>
              <a:t>Submit Quotation</a:t>
            </a:r>
          </a:p>
        </p:txBody>
      </p:sp>
      <p:sp>
        <p:nvSpPr>
          <p:cNvPr id="2" name="內容版面配置區 3">
            <a:extLst>
              <a:ext uri="{FF2B5EF4-FFF2-40B4-BE49-F238E27FC236}">
                <a16:creationId xmlns:a16="http://schemas.microsoft.com/office/drawing/2014/main" id="{C3022A8F-CED6-270E-D611-A2ACD655E7D4}"/>
              </a:ext>
            </a:extLst>
          </p:cNvPr>
          <p:cNvSpPr txBox="1">
            <a:spLocks/>
          </p:cNvSpPr>
          <p:nvPr/>
        </p:nvSpPr>
        <p:spPr>
          <a:xfrm>
            <a:off x="13610492" y="1961949"/>
            <a:ext cx="4536832" cy="7832681"/>
          </a:xfrm>
          <a:prstGeom prst="rect">
            <a:avLst/>
          </a:prstGeom>
          <a:ln>
            <a:solidFill>
              <a:schemeClr val="accent1"/>
            </a:solidFill>
          </a:ln>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Note</a:t>
            </a: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endParaRPr lang="en-US" altLang="zh-HK" sz="180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US" altLang="zh-HK" sz="1800" dirty="0">
                <a:solidFill>
                  <a:schemeClr val="tx1"/>
                </a:solidFill>
                <a:latin typeface="Arial" panose="020B0604020202020204" pitchFamily="34" charset="0"/>
                <a:cs typeface="Arial" panose="020B0604020202020204" pitchFamily="34" charset="0"/>
              </a:rPr>
              <a:t>1. Click “Confirm to Submit” to complete the submission.</a:t>
            </a:r>
          </a:p>
          <a:p>
            <a:pPr marL="342900" indent="-342900">
              <a:lnSpc>
                <a:spcPct val="100000"/>
              </a:lnSpc>
              <a:buAutoNum type="arabicPeriod" startAt="3"/>
            </a:pPr>
            <a:endParaRPr lang="en-US" altLang="zh-HK" sz="1800" dirty="0">
              <a:solidFill>
                <a:schemeClr val="tx1"/>
              </a:solidFill>
              <a:latin typeface="Arial" panose="020B0604020202020204" pitchFamily="34" charset="0"/>
              <a:cs typeface="Arial" panose="020B0604020202020204" pitchFamily="34" charset="0"/>
            </a:endParaRPr>
          </a:p>
        </p:txBody>
      </p:sp>
      <p:sp>
        <p:nvSpPr>
          <p:cNvPr id="3" name="內容版面配置區 3">
            <a:extLst>
              <a:ext uri="{FF2B5EF4-FFF2-40B4-BE49-F238E27FC236}">
                <a16:creationId xmlns:a16="http://schemas.microsoft.com/office/drawing/2014/main" id="{17F71012-6F8B-D897-D313-A250B2509A29}"/>
              </a:ext>
            </a:extLst>
          </p:cNvPr>
          <p:cNvSpPr txBox="1">
            <a:spLocks/>
          </p:cNvSpPr>
          <p:nvPr/>
        </p:nvSpPr>
        <p:spPr>
          <a:xfrm>
            <a:off x="181035" y="2718921"/>
            <a:ext cx="13218442" cy="740981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3399FF"/>
                </a:solidFill>
                <a:latin typeface="華康儷粗黑(P)" panose="020B0700000000000000" pitchFamily="34" charset="-120"/>
                <a:ea typeface="華康儷粗黑(P)" panose="020B0700000000000000"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華康儷細黑(P)" panose="020B0300000000000000" pitchFamily="34" charset="-120"/>
                <a:ea typeface="華康儷細黑(P)" panose="020B0300000000000000"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華康儷細黑(P)" panose="020B0300000000000000" pitchFamily="34" charset="-120"/>
                <a:ea typeface="華康儷細黑(P)" panose="020B0300000000000000"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華康儷細黑(P)" panose="020B0300000000000000" pitchFamily="34" charset="-120"/>
                <a:ea typeface="華康儷細黑(P)" panose="020B0300000000000000"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HK" sz="3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5A109AA-18B7-5A75-8D4E-014C516E9615}"/>
              </a:ext>
            </a:extLst>
          </p:cNvPr>
          <p:cNvSpPr/>
          <p:nvPr/>
        </p:nvSpPr>
        <p:spPr>
          <a:xfrm>
            <a:off x="8885398" y="7356066"/>
            <a:ext cx="1134901" cy="4424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ln>
                <a:solidFill>
                  <a:srgbClr val="FF0000"/>
                </a:solidFill>
              </a:ln>
              <a:noFill/>
            </a:endParaRPr>
          </a:p>
        </p:txBody>
      </p:sp>
      <p:sp>
        <p:nvSpPr>
          <p:cNvPr id="16" name="TextBox 15">
            <a:extLst>
              <a:ext uri="{FF2B5EF4-FFF2-40B4-BE49-F238E27FC236}">
                <a16:creationId xmlns:a16="http://schemas.microsoft.com/office/drawing/2014/main" id="{61356F16-6B33-ED68-FD92-F581983359D3}"/>
              </a:ext>
            </a:extLst>
          </p:cNvPr>
          <p:cNvSpPr txBox="1"/>
          <p:nvPr/>
        </p:nvSpPr>
        <p:spPr>
          <a:xfrm>
            <a:off x="8118755" y="6925179"/>
            <a:ext cx="504208" cy="861774"/>
          </a:xfrm>
          <a:prstGeom prst="rect">
            <a:avLst/>
          </a:prstGeom>
          <a:solidFill>
            <a:schemeClr val="bg1">
              <a:alpha val="71000"/>
            </a:schemeClr>
          </a:solidFill>
        </p:spPr>
        <p:txBody>
          <a:bodyPr wrap="square" rtlCol="0">
            <a:spAutoFit/>
          </a:bodyPr>
          <a:lstStyle/>
          <a:p>
            <a:r>
              <a:rPr lang="en-HK" sz="5000" b="1" dirty="0">
                <a:solidFill>
                  <a:srgbClr val="FF0000"/>
                </a:solidFill>
              </a:rPr>
              <a:t>1</a:t>
            </a:r>
          </a:p>
        </p:txBody>
      </p:sp>
    </p:spTree>
    <p:extLst>
      <p:ext uri="{BB962C8B-B14F-4D97-AF65-F5344CB8AC3E}">
        <p14:creationId xmlns:p14="http://schemas.microsoft.com/office/powerpoint/2010/main" val="593246300"/>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template-ppt-05</Template>
  <TotalTime>12034</TotalTime>
  <Words>680</Words>
  <Application>Microsoft Office PowerPoint</Application>
  <PresentationFormat>Custom</PresentationFormat>
  <Paragraphs>156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華康儷粗黑</vt:lpstr>
      <vt:lpstr>Arial</vt:lpstr>
      <vt:lpstr>Calibri</vt:lpstr>
      <vt:lpstr>Calibri Light</vt:lpstr>
      <vt:lpstr>Office 佈景主題</vt:lpstr>
      <vt:lpstr>eQuotation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eQuotation System</dc:title>
  <dc:creator>Raymond Ma</dc:creator>
  <cp:lastModifiedBy>Raymond Ma</cp:lastModifiedBy>
  <cp:revision>36</cp:revision>
  <dcterms:created xsi:type="dcterms:W3CDTF">2023-09-08T02:45:20Z</dcterms:created>
  <dcterms:modified xsi:type="dcterms:W3CDTF">2024-01-10T09:20:04Z</dcterms:modified>
</cp:coreProperties>
</file>